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во Вселенной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находимся в огромной Вселенной?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разговор о Вселенной?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помогает понять космос через масштаб, время и наблюдения. Эти три опоры позволяют сравнивать Землю, Солнце, звёзды и галактики без догадок.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«мы во Вселенной»?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центр мира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 является центром космоса: она — одна из планет вокруг обычной звезды. Это меняет привычное представление о нашем месте во Вселенной.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известный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живём на единственной известной планете, где есть жизнь. Поэтому вопрос о Вселенной всегда связан не только с наукой, но и с поиском ответа о себе.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космос, нужны сравнения: с городом, планетой, звёздной системой и галактикой. Без таких опор огромные расстояния и размеры почти невозможно осмыслить.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остаются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факты и любопытство: как устроен мир, как он меняется и есть ли жизнь где-то ещё. Именно поэтому она так интересна.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путешествия по теме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Основные понятия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такое Вселенная, космос и астрономия, чтобы говорить на одном языке и не путать научные понятия.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Наша система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разбираем Солнечную систему: Солнце, планеты, малые тела и орбиты.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Масштаб и расстояния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учимся понимать расстояния и размеры через сравнения, световой год и простые мысленные модели.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Звёзды и 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переходим к звёздам, галактикам и тому, как люди наблюдают удалённые объекты.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Земля и будущее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связываем знания о космосе с Землёй, жизнью и будущими исследованиями.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понятия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 — это всё, что существует: пространство, время, материя и энергия. Это самое широкое понятие, которое включает и Землю, и далёкие галактики.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Космосом чаще называют пространство вне Земли и её атмосферы. В этом смысле космос начинается там, где заканчивается привычная нам среда жизни.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изучает небесные тела, их движение, состав и изменения. Она помогает объяснить, как устроены звёзды, планеты, галактики и другие объекты.
</a:t>
            </a:r>
            <a:endParaRPr lang="en-US" sz="15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Масштабы: от Земли до Солнца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насколько сильно отличаются объекты даже в одной системе. Здесь видно, почему космос невозможно представить без масштабов.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Солнца намного больше размеров Земли и даже расстояния до Луны. Масштаб показывает, насколько космос действительно огромен.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астрономические значения: диаметр Земли, среднее расстояние до Луны и среднее расстояние от Земли до Солнца.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космические расстояния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световой год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год — это не время, а расстояние. Он равен пути, который свет проходит за один год, поэтому используется для измерения межзвёздных расстояний.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ближайшие звёзды находятся очень далеко. Свет от Альфы Центавра идёт к нам 4,24 года, поэтому мы видим её не такой, какой она есть сейчас.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космоса слово «далеко» означает огромные промежутки между объектами. Поэтому телескопы должны собирать очень слабый свет и работать с точными измерениями.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представить размеры без формул и делает масштаб Солнечной системы понятнее.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данные о диаметрах Земли и Солнца.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Солнце больше Земли по диаметру.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«далеко» ещё и «давно»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идёт не 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Солнца до Земли идёт около 8 минут 20 секунд. Значит, когда мы видим Солнце, мы наблюдаем его прошлое состояние, а не мгновенную картинку.
</a:t>
            </a:r>
            <a:endParaRPr lang="en-US" sz="1515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объект, тем старше свет, который до нас доходит. Поэтому изображение далёкой звезды или галактики — это сообщение из прошлого.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астрономия похожа на чтение космической истории. Наблюдая разные расстояния, учёные узнают, как менялись звёзды, планеты и целые галактики.
</a:t>
            </a:r>
            <a:endParaRPr lang="en-US" sz="15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центр и орбиты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состав Солнечной системы и движение планет вокруг Солнца.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планет Солнечной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планет помогает увидеть, чем они отличаются по составу и строению.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планеты меньше и плотнее, а гиганты состоят преимущественно из газа и льда.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 планетах Солнечной системы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малые тела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 — это в основном каменные или металлические тела. Большинство из них движется в поясе между Марсом и Юпитером, но некоторые сближаются с Землёй.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содержат лёд, пыль и замёрзшие газы. Когда они приближаются к Солнцу, вещество нагревается и образует яркую кому и вытянутый хвост.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малые тела почти не изменились за миллиарды лет. Поэтому они помогают учёным узнать, какими были условия в ранней Солнечной системе.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притяжения к орбите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направляет движение тел и удерживает систему в равновесии.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звезды от рождения до конца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облаках газа и пыли вещество начинает сжиматься. Гравитация собирает его в плотное ядро, где постепенно растут температура и давление.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внутри становится достаточно горячо, запускаются термоядерные реакции. Звезда начинает светить очень долго, превращая массу в энергию и тепло.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масса определяют дальнейшую судьбу. Небольшие звёзды заканчивают жизнь как белые карлики, а самые массивные могут взорваться как сверхновые.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или остывания остаются плотные объекты и облака вещества, из которых позже могут возникнуть новые звёзды и 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Млечный Путь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Млечный Путь выглядит как светлая дорожка, пересекающая небо. На самом деле это вид с края нашей галактики: миллиарды звёзд сливаются в мягкое сияние.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не находится в центре галактики. Оно расположено в одном из спиральных рукавов, поэтому мы видим лишь часть огромной структуры, похожей на закрученную спираль.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Млечного Пути есть звёзды, облака газа и пыли, а также тёмная материя. Всё это удерживается вместе гравитацией и движется вокруг общего центра.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состояния материи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Предел гравитации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дыра образуется после очень сильного сжатия вещества. Её гравитация настолько велика, что даже свет не может покинуть её пределы.
</a:t>
            </a:r>
            <a:endParaRPr lang="en-US" sz="1260" dirty="0"/>
          </a:p>
        </p:txBody>
      </p:sp>
      <p:sp>
        <p:nvSpPr>
          <p:cNvPr id="9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Сверхплотный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 — это остаток массивной звезды, ставший невероятно плотным. Материя там упакована так сильно, что одна чайная ложка весила бы миллиарды тонн.
</a:t>
            </a:r>
            <a:endParaRPr lang="en-US" sz="1260" dirty="0"/>
          </a:p>
        </p:txBody>
      </p:sp>
      <p:sp>
        <p:nvSpPr>
          <p:cNvPr id="10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Лаборатория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объекта помогают учёным проверять законы физики в самых экстремальных условиях. Они показывают, как материя ведёт себя при огромной плотности и давлении.
</a:t>
            </a:r>
            <a:endParaRPr lang="en-US" sz="12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астронома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телескопы собирают видимый свет и позволяют рассматривать планеты, звёзды и галактики. Чем больше зеркало или объектив, тем больше деталей можно увидеть.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Радиотелескопы улавливают невидимые радиоволны, а инфракрасные приборы помогают изучать холодные облака пыли и далёкие объекты, скрытые от обычного зрения.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разлагает свет на составные части. По спектру можно определить, из чего состоит объект, насколько он горячий и движется ли он к нам или от нас.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и обсерватории вне атмосферы получают более чёткие данные. Земная атмосфера мешает не всем, но многие измерения в космосе становятся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показан отдельно, потому что именно он меняет высоту Солнца над горизонтом в течение года.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связаны прежде всего с наклоном оси, а не с расстоянием до Солнца; орбита Земли задаёт годовой цикл.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астрономические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теме света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действует как «паспорт» звезды: по нему определяют состав, температуру и некоторые свойства движения. Без спектра мы бы знали о звёздах гораздо меньше.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видно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не только далёкие объекты, но и их прошлое. Свет идёт не мгновенно, поэтому изображение звезды или галактики приходит к нам с задержкой.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Солнца добирается до Земли примерно за 8 минут 20 секунд. Это значит, что солнечный свет, который мы видим сейчас, был отправлен раньше.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и глаз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собирает больше света, чем глаз, и помогает увидеть слабые и далёкие объекты. Он расширяет наши возможности, но не заменяет наблюдателя.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 своей точке во Вселенной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живём на маленькой планете, но можем узнавать о гигантской Вселенной благодаря свету, приборам и исследованиям. Чем больше мы понимаем космос, тем яснее видим ценность Земли и науки.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2026-07-26T09:14:43Z</dcterms:created>
  <dcterms:modified xsi:type="dcterms:W3CDTF">2026-07-26T09:14:43Z</dcterms:modified>
</cp:coreProperties>
</file>