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3 класс: как учебник помогает учиться писать и говорить правильно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язык шаг за шагом: читаем, пишем, говорим и замечаем правила.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нужны такие уроки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дети уже читают и пишут, но им всё ещё нужна поддержка: как не ошибиться в слове, как построить предложение и как проверить себя. Учебник помогает делать это спокойно, понятно и по шагам.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цели урока русского языка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интерес к языку через короткие задания, наблюдение и практику. Когда правило видно в деле, оно перестаёт быть скучным, а становится понятным и даже немного любопытным.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Расширять словарь и учить строить связную речь: сначала предложение, потом небольшой текст. Так дети учатся точнее выражать мысль и лучше понимать, как слова работают вместе.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Закрепить грамотное письмо, научить замечать орфограммы и выбирать проверочное слово. Ребёнок постепенно привыкает не гадать, а действовать по правилу — это очень полезная привычка для любого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построения урока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вспоминаем уже изученное правило, орфограмму или образец. Это помогает включить память и настроить класс на работу без лишней спешки.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Повторяем знакомое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рассматриваем слово, предложение или короткий текст и замечаем в нём новый языковой случай. От примера легче перейти к пониманию, чем от длинного объяснения.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Наблюдаем новое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вместе выводим правило или способ действия. Детям важно не просто услышать ответ, а увидеть, как он получается.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Формулируем вывод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короткие упражнения: списывание, разбор, письмо по памяти, проверка написанного. В конце подводим итог и отмечаем, что уже получается лучше.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Тренируемся и проверяем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наглядность помогает понять язык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ребёнком есть схема или таблица-опора, правило становится заметнее. Он быстрее видит, где искать корень, как обозначить орфограмму и чем предложение отличается от набора слов.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которая не даёт запутаться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изображения про урок, перемену или библиотеку помогают обсуждать слова не в пустоте, а в знакомой ситуации. Так даже сложное задание выглядит как история, а не как загадка с подвохом.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из школьной жизни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образцом записи, вопросами или ключевыми словами поддерживают ребёнка в момент ответа. Он не теряется, меньше волнуется и спокойно проходит путь от наблюдения к правильному письму.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Карточка-подсказка для аккуратного ответа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2555" y="3403734"/>
            <a:ext cx="3465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 и речевая настройка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проверка готовности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начало помогает сразу включиться в работу: дети проверяют тетради, ручки и внимание. Всё на месте — значит, можно смело идти к словам и предложениям.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Мини-разговор по теме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Один-два вопроса по знакомому материалу быстро возвращают класс к изученному. Это мягкий мостик от вчерашнего знания к новому заданию без скучной долгой разминки.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слово или устный разбор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работа со словом помогает сосредоточиться на орфограмме, звучании и значении. Так класс переходит от обычного разговора к внимательному языковому анализу.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Чистоговорка или скороговорка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речевое упражнение разогревает артикуляцию и настраивает на чёткое произношение. Детям это обычно нравится: язык работает, как маленький спортсмен перед стартом.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от настроя к проверке результата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урока русского языка в 3 классе
</a:t>
            </a:r>
            <a:endParaRPr lang="en-US" sz="335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видеть границы предложения и правильно ставить точку, вопросительный или восклицательный знак. Это основа точной записи мысли: без неё текст быстро начинает капризничать.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задания на восстановление деформированных предложений, подбор пропущенного слова и изменение порядка слов. Такие упражнения развивают чувство смысла и помогают не потерять мысль при письме.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находить главные слова и составлять распространённые предложения. Когда в высказывании появляются нужные слова, оно становится яснее, точнее и живее для слушателя.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предложением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словом и орфограммой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работа начинается с наблюдения за ударением и опасными местами в слове. Ребёнок учится замечать, где можно ошибиться, а не узнавать об этом уже после красной ручки.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отрабатываются безударные гласные, парные согласные, сочетания букв, заглавная буква и словарные слова. Каждое правило закрепляется на коротких примерах, чтобы не перегрузить внимание.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формируется шаг за шагом проверка написанного: услышал, увидел орфограмму, выбрал способ проверки, записал. Это спокойный и надёжный путь к грамотности без лишней спешки.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подбирают проверочное слово и сверяют написание с правилом. Постепенно появляется полезная привычка: сначала подумай, потом пиши, а не наоборот.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и словообразование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общую часть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сравнивают однокоренные слова и находят общую часть. Это помогает увидеть смысловое родство слов и не путать похожие, но разные по значению слова.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Разбираем строение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вводятся корень, приставка, суффикс и окончание. Разбор выполняется в доступном объёме, чтобы ребёнок понимал, из каких частей складывается слово.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Подбираем и сравниваем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школьники подбирают родственные слова, выделяют части слова и сравнивают их по значению и строению. Так слово становится не просто набором букв, а понятной языковой конструкцией.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Игра помогает повторять правила без скуки и лишнего напряжения. Ребёнок ищет ошибку, собирает предложение или быстро находит орфограмму и при этом остаётся вовлечённым в работу.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задания удобны для коротких этапов урока. Они развивают внимание, поддерживают темп и показывают, что проверка слова — это не наказание, а полезная привычка.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3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приёмы в обучении русскому языку
</a:t>
            </a:r>
            <a:endParaRPr lang="en-US" sz="36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поддержки строится от образца к самостоятельной работе и помогает сохранить уверенность ребёнка.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ученику, если задание оказалось трудным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5" y="1744250"/>
            <a:ext cx="556500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5388" y="1744250"/>
            <a:ext cx="556500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97020"/>
            <a:ext cx="563700" cy="450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письменных заданий растёт, поэтому детям важно чаще писать, сравнивать образец с собственной работой и постепенно переходить к более длинным упражнениям без спешки.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письменной практики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уже может работать достаточно самостоятельно, но ему по-прежнему нужны чёткий порядок действий, понятная формулировка задания и короткая проверка каждого шага.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инструкции и самопроверка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чистому письму, полям, грамотному списыванию и умению сказать, почему слово написано именно так. Это дисциплинирует и помогает учиться без лишней магии.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 объяснение выбора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работы в 3 классе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работы важно сравнить запись с образцом и спокойно исправить ошибки. Такой разбор показывает, где нужна ещё одна тренировка, а где уже есть успех.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Диктант проверяет слух, знание орфограмм и умение удерживать предложение в памяти. Полезно заранее выделить опасные места, чтобы слово не устроило сюрприз.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Списывание тренирует зрительную память, внимание к слову и аккуратность записи. Ребёнок учится не просто переписывать, а замечать буквы, знаки и порядок слов.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списывание и диктант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дети учатся видеть части текста: начало, основную часть и конец. Это помогает понять, как устроено сообщение и где автор меняет мысль.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Особое внимание уделяется точному слову и связкам между предложениями. Если текст звучит как дружная команда, а не как набор одиночек, задача выполнена.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 следующем этапе дети пробуют писать собственное небольшое высказывание по теме. Важно, чтобы предложения шли по порядку и не спорили друг с другом.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школьники подбирают заголовок, пересказывают короткий текст и составляют план из 2–4 пунктов. Так развивается умение выделять главное, не теряя смысл.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 и связной речью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 начальном курсе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упражнения развивают понимание текста и делают письмо точнее. Ученик легче подбирает нужное слово и увереннее отвечает устно, не путая мысль и её оформление.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Наблюдение за частями речи помогает замечать, как одно и то же высказывание меняется по смыслу. Иногда достаточно заменить слово, и предложение уже звучит по-новому.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Имя существительное, глагол и имя прилагательное становятся для третьеклассников главными помощниками в речи. Ребёнок учится находить их в предложении и задавать к ним вопросы.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Оценивание и поддержка успеха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правильность письма, аккуратность, выполнение правила и полноту ответа. Важно замечать не только отметку, но и маленький прогресс: меньше ошибок, больше внимания, лучшее объяснение.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оценивается в работе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важны спокойная похвала и мягкая коррекция. Если успех назван ясно, ребёнок понимает, что старается не зря, и охотнее берётся за следующее задание.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поддержать уверенность ребёнка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третьеклассников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и замены букв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торопится и теряет букву или заменяет её на другую. Спокойное повторение, чтение по слогам и зрительное сравнение помогают уменьшить такие ошибки.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правил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путать похожие орфограммы и применять не то правило. Помогают короткие образцы, выделение опасного места и пошаговая проверка написания.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 между предложениями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пишут предложения отдельно, будто они живут в разных квартирах. Нужны упражнения на порядок мыслей, замену повторов и подбор связующих слов.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словарь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 мало, труднее строить точные предложения и пересказывать текст. Тогда полезны новые слова по теме, устные ответы и работа с наглядными опорами.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Материал уроков поддерживает чтение, окружающий мир, изобразительное искусство и технологию. Благодаря этому ребёнок видит, что язык нужен не только на уроке, но и в реальной школьной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слово и предложение связаны с повседневными ситуациями, они запоминаются лучше. Ребёнок понимает, что грамотная речь помогает общаться, учиться и выражать мысли точно.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Темы упражнений берутся из знакомого опыта: школа, семья, природа, игрушки, поведение, погода. Такой выбор делает задания понятными и помогает легче включаться в работу.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уроков русского языка с другими предметами и жизнью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Системная работа в 3 классе помогает ребёнку писать аккуратно, читать внимательнее и строить связную речь. Повторение, образец, игра и спокойная проверка делают успех достижимым и приятным.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3 классе: уверенный шаг к грамотной речи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2026-05-21T21:28:16Z</dcterms:created>
  <dcterms:modified xsi:type="dcterms:W3CDTF">2026-05-21T21:28:16Z</dcterms:modified>
</cp:coreProperties>
</file>