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числительное: что оно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помогает точно назвать число, порядок и долю.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расписании, датах, времени, номерах страниц и адресах числительные встречаются постоянно. Они делают речь точной и понятной, поэтому важно уметь узнавать их и правильно употреблять.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вокруг нас каждый день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может называть количество предметов: два, семь, двадцать пять. Оно отвечает на вопрос сколько? и связано с точным счётом.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обозначать порядок предметов при счёте: первый, шестой, двадцать третий. В этом случае речь идёт о месте в ряду.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числительные выражают долю целого: одна треть, три пятых, две десятых. Их значение связано с делением, измерением и частями.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числительное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имя числительное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определить числительное по вопросу, значению и связи с числом.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 по значению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разряда своё значение и своя роль в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помогает понять, какое именно число или отношение выражает слово.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вопроса помогают распознать числительное в речи.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отвечают на вопрос сколько? и называют точное число предметов.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 речи и тексте
</a:t>
            </a:r>
            <a:endParaRPr lang="en-US" sz="3072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при счёте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показывают, каким по счёту является предмет: первый, второй, десятый. Они помогают уточнить место в ряду и не называют количество.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изменяются по родам, числам и падежам. Поэтому в тексте они часто стоят рядом с существительными: первый урок, первая страница, двадцатое марта.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встречаются чаще всего
</a:t>
            </a:r>
            <a:endParaRPr lang="en-US" sz="30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ориентироваться в школьной жизни: от звонков и уроков до записей в дневнике и тетради.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числительные нужны там, где важны точность и порядок: в расписании, датах и нумерации.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 школьной практике, 2025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выбирать их по смыслу. Слово двое подходит не в любой ситуации, поэтому нужно учитывать, с каким существительным оно связано.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называют несколько предметов как одно целое: двое, трое, четверо, пятеро. Они часто используются в живой речи.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сочетаются не со всеми существительными. Обычно их употребляют с названиями детей, мужчин, детёнышей животных и некоторыми парными предметами.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называют часть целого: одна вторая, три пятых, семь десятых. Они помогают точно обозначить долю предмета или величины.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числительных есть числитель и знаменатель. Значение легко понять, если представить целое, разделённое на равные части.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формы часто встречаются в математике, измерениях и описании размеров. Например: полтора метра, четверть часа, три четверти круга.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полезны там, где нужна точность. Они позволяют назвать не только целое число, но и его часть.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смыслу и вопросу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имя числительное от слов, которые только похожи на него по форме или значению.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числительные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разрядов числительных свои модели изменения по родам, падежам и числам.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числительного зависит от его разряда: универсального правила для всех слов нет.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морфологии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Сочетаемость числительных с существительными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не только от числа, но и от значения существительного. Поэтому при построении фразы нужно сначала определить разряд числительного, а затем проверить падеж существительного.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2, 3, 4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обычно ставится в родительном падеже единственного числа: три тетради, четыре ученика, два окна. Это нужно запоминать, чтобы словосочетание звучало грамотно и естественно.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5 и больше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чаще стоит в родительном падеже множественного числа: семь тетрадей, десять учеников, двадцать окон. Такая форма помогает точно согласовать число и зависимое слово.
</a:t>
            </a:r>
            <a:endParaRPr lang="en-US" sz="15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датах, времени и номерах
</a:t>
            </a:r>
            <a:endParaRPr lang="en-US" sz="2731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дневника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смотрит в расписание и видит: 6-й урок, 12 апреля, кабинет 15. Такие записи короткие, но очень точные. Они помогают быстро понять, что, когда и где должно происходить.
</a:t>
            </a:r>
            <a:endParaRPr lang="en-US" sz="132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и в задачнике
</a:t>
            </a:r>
            <a:pPr algn="ctr" indent="0" marL="0">
              <a:lnSpc>
                <a:spcPct val="100000"/>
              </a:lnSpc>
              <a:buNone/>
            </a:pPr>
            <a:r>
              <a:rPr lang="en-US" sz="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тоже невозможно назвать без числительных: 7:30, 14:05, полтора часа. На уроках математики они встречаются в измерениях, дробях и ответах к задачам, где важна точность каждого знака.
</a:t>
            </a:r>
            <a:endParaRPr lang="en-US" sz="1227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на адресе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встречаются на дверях кабинетов, страницах учебника и в адресах. Запись дом 15 или страница 48 сразу передаёт нужную информацию, не требуя длинного объяснения.
</a:t>
            </a:r>
            <a:endParaRPr lang="en-US" sz="13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числительные используются чаще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основные группы числительных в повседневной и школьной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простые количественные формы; дробные и собирательные употребляются заметно реже.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речи и учебных текстов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количественные и собирательные формы: два ученика и двое учеников не равны по употреблению. Выбор зависит от того, какое существительное стоит рядом и какой смысл нужно передать.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числительных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образуют падежные формы: говорят с пятью книгами, но ошибаются в сочетаниях вроде о семи тетрадях. У числительных много особых форм, поэтому их нужно проверять по образцу.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 датах и нумерации: 3 марта — это запись числа, а не словесная форма третье марта. В таких случаях важно отличать запись цифрами от записи словами.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учитывают форму существительного после числительного. После 2, 3, 4 нужна одна модель, после 5 и выше — другая, поэтому словосочетание надо читать целиком.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6242" y="1479875"/>
            <a:ext cx="458561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числительных по разрядам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числа может передаваться разными разрядами числительных.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показывает не только число, но и способ его выражения в речи.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 определения числительного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вопросах, значении слова и его связи с другими словами в предложении.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говорить без неопределённости: они точно называют количество, номер, дату, время или долю. Благодаря этому сообщение становится понятным с первого чтения или прослушивания.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числительные нужны в точной речи
</a:t>
            </a:r>
            <a:endParaRPr lang="en-US" sz="2944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расписаниях, задачах, таблицах и инструкциях числительные особенно важны. Они сокращают текст и позволяют быстро увидеть нужную информацию, не путая её с описанием или лишними словами.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и учебной речи числительные поддерживают ясность высказывания. Если нужно назвать точные сведения, без них не обойтись, потому что именно они делают сообщение конкретным.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числительное: главное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называет количество, порядок и дробные значения. Зная его разряды, формы и сочетаемость с существительными, легче правильно читать, писать и говорить по-русски.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2026-05-23T08:31:41Z</dcterms:created>
  <dcterms:modified xsi:type="dcterms:W3CDTF">2026-05-23T08:31:41Z</dcterms:modified>
</cp:coreProperties>
</file>