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организма человека: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функции и взаимодействие систем организма человека.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о человеке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человека началось в античности с работ Аристотеля и Гиппократа. Современные методы, такие как микроскопия и генетика, расширяют знания, способствуя прогрессу медицины и биологии.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человека: основные компоненты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включает голову, туловище, верхние и нижние конечности, которые обеспечивают основные формы движения и взаимодействия с окружающим миром.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опорой и защитой органов, мышцы обеспечивают движение и поддержание позы, а внутренние органы отвечают за жизненно важные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деятельность организма, обеспечивая связь между органами и восприятием внешних раздражителей.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транспортирует кислород и питательные вещества, а также участвует в терморегуляции и защите от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фундаментальные единицы организма, каждая выполняет уникальные функции. Из клеток формируются ткани, создавая структуру органов и систем, обеспечивая жизнедеятельность.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похожие клетки, выполняющие совместные задачи. Органы формируются из разных тканей, сочетая функции для обеспечения конкретных жизненных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 их взаимодействие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системы, работающие слаженно и поддерживающие гомеостаз. Межсистемное взаимодействие позволяет адаптироваться к изменениям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человеческого организма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фундаментальный элемент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 с ДНК, управляющей её функциями и передачей наследственной информации.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органоиды, обеспечивающие обмен веществ, энергию и синтез белков.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вход и выход веществ, поддерживая внутренние условия для поддержания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ткани: эпителиальная покрывает поверхности и внутренние органы, обеспечивая защиту и обмен веществ.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в организме человека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поддерживает структуру, мышечная отвечает за движение, нервная — за передачу сигналов и управление деятельностью.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717" y="1159575"/>
            <a:ext cx="3513065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систем органов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и особенности нервной, дыхательной, пищеварительной, кровеносной и опорно-двигательной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 обеспечивает жизнеспособность и адаптацию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школьный учебник биологии, ФГОС.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структура и основные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головной и спинной мозг с периферическими нервами, которые контролируют движения и восприятие окружающего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формирование памяти, эмоций и обеспечивает быструю передачу сигналов для координации всех систем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 в организме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нервного импульса от рецептора к исполнительному органу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сердце, сосуды и функции крови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камер, обеспечивающих циркуляцию крови по организму и поддерживающих постоянство внутренней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 артериям, венам и капиллярам, доставляя кислород и питательные вещества, а также удаляя продукты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по возрасту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меняется под влиянием физической активности и эмоционального состояния, отражая адаптивные возможности организма на каждом этапе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пульса с возрастом связано с формированием более устойчивой работы сердца и эффективным кровообращением, что корректируется образом жизни и нагрузками.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дыхательной системы и их функции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орган газообмена, где кислород передаётся в кровь, а углекислый газ выводится из неё. Лёгкие обеспечивают дыхание и поддерживают кислородный баланс.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мышцы грудной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мышцы, участвующие в процессе дыхания, позволяя расширять и сжимать грудную полость для вдоха и выдоха.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Фильтрует, согревает и увлажняет воздух при вдохе, защищая нижние дыхательные пути от пыли и микробов, способствует восприятию запахов.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транспортируют воздух в лёгкие, распределяя его равномерно. Они также очищают и увлажняют вдыхаемый воздух.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пищеварения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 во рту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жевания, где зубы измельчают пищу, а слюнные железы выделяют ферменты для начального расщепления крахмалов. Это важный этап подготовки пищи для дальнейшего усвоения.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 желудке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кислоту и ферменты, которые разрушают белки, а мышцы способствуют перемешиванию пищи. Этот этап обеспечивает её подготовку к всасыванию в кишечнике.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 кишечнике и помощь желез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поглощает питательные вещества, кровь транспортирует их по организму. Печень и поджелудочная железа вырабатывают желчь и ферменты, необходимые для расщепления жиров и углеводов.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назначение органов пищеварительной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органы пищеварения и их ключевые функции, определяющие этапы переваривания и усвоения пищи для эффективного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осуществляют этапы, необходимые для полноценного усвоения питательных веществ и поддержания энергии организма.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ФГОС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Кости: основа скелета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более 200 костей, которые поддерживают тело и защищают внутренние органы. Кости также служат хранилищем минералов и участвуют в кроветворении.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как места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кости, обеспечивая различные виды движений — от тонких до широких. Их структура включает хрящи и связки, позволяя гибкость и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Мышцы: двигатель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мышц обеспечивают сокращения, которые приводят к движениям и поддерживают позу. Мышечная система тесно связана с костной и нервной для координации движений.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опорно-двигательной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иммунной системы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играют главную роль в распознавании и уничтожении патогенов, обеспечивая защиту организма на клеточном уровне.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Лимфоузлы и селезёнка фильтруют кровь и лимфу, задерживая вредные микроорганизмы и активируя иммунные реакции.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специфично связываются с чужеродными веществами, помогая нейтрализовать бактерии и вирусы, а иммунитет развивается после болезни или вакцинации.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лейкоцитов в крови по возрасту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лейкоцитов отражает активность иммунной системы и её способность противостоять инфекциям, изменяясь с возрастом и состоянием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количества лейкоцитов с возрастом связано с изменениями в иммунной активности и восприимчивостью к болезням.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и строение эндокринной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регулирует работу других желез, а щитовидная железа контролирует обмен веществ и поддерживает энергообмен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гормоны стресса, а поджелудочная железа регулирует уровень сахара в крови, обеспечивая постоянство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адаптация систем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нагрузке дыхательная система увеличивает объём кислорода, обеспечивая энергию для мышц.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повышает кровоток для ускоренного транспорта питательных веществ и кислорода.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выделяет гормоны, регулирующие обмен веществ и реакцию организма на стресс.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активируется, укрепляя защиту в условиях повышенной нагрузки и возможных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организма — основа здоровья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— это взаимосвязанная система, где понимание функций помогает сохранять здоровье и формировать осознанное отношение к своему телу и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2026-05-08T23:53:55Z</dcterms:created>
  <dcterms:modified xsi:type="dcterms:W3CDTF">2026-05-08T23:53:55Z</dcterms:modified>
</cp:coreProperties>
</file>