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«Ах, не одна-то ль, не одна во поле дороженька...»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дороге, одиночестве и тихом ожидании.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лирическая песня: что важно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песни нет одного автора: она живёт в вариантах, передаётся устно и сохраняет чувства людей — тоску, надежду, разлуку и ожидание.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Фольклорный текст и его особенности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один и тот же текст может звучать по-разному: исполнители сохраняют смысл, но меняют отдельные слова, интонацию и темп.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обращения и частицы создают живую разговорную интонацию. Благодаря этому текст легко понимать и пересказывать ученикам 7 класса.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песню запоминаемой и музыкальной. Они помогают слушателю уловить ритм и почувствовать протяжное, задушевное звучание.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Простор, в котором слышится тишина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народной поэзии часто означает широкий открытый мир, но вместе с ним — одиночество. В такой картине особенно заметна тишина, в которой человек остаётся один на один со своими мыслями.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знак жизненного пути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песне связана не только с движением в пространстве. Она напоминает о выборе, разлуке и переменах, которые ждут человека впереди, поэтому образ звучит глубже простого пейзажа.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картина, знакомая каждому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поля и дороженьки создаёт образ русской равнины — просторной, тихой и безлюдной. Такой пейзаж был близок крестьянам и помогал им узнавать в песне собственную жизнь.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поля и дороженьки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строка сразу соединяет пейзаж и размышление о жизненном пути.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начинается с повторяющегося образа, который сразу задаёт задумчивый вопрос о дороге и судьбе.
</a:t>
            </a:r>
            <a:endParaRPr lang="en-US" sz="8833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«Ах, не одна-то ль, не одна во поле дороженька...»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настроение песни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и чувств в лирической народной песне.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народной песне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имени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фольклорной песне обычно не назван. Это делает образ открытым: каждый слушатель может представить себя на его месте и услышать в тексте собственные чувства.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важнее портрета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внешности становится внутреннее состояние героя. Песня показывает тоску, ожидание и задумчивость, а не точные подробности жизни или внешности человека.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знак переживания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помогает передать личное чувство без прямого рассказа о нём. Через путь и даль раскрываются разлука, надежда и мысль о возвращении.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человеческий опыт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говорит не только о себе. Его переживание узнаваемо для многих людей, поэтому народная песня звучит как общая история о жизни и ожидании.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соединяет пейзаж, интонацию и внутреннее состояние героя в одном образе.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работают вместе: природа становится языком чувств, а повтор усиливает лирическое звучание.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чувства в песне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текста песни «Ах, не одна-то ль, не одна во поле дороженька...»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и интонация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плавно и протяжно благодаря повторам и мягкому ритму. Такая интонация напоминает спокойную живую речь и помогает услышать задушевность народного исполнения.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Уменьшительная форма «дороженька» делает образ теплее и ближе. Для такой песни особенно подходит тихий сельский пейзаж, вечерняя дорога или исполнение в кругу людей.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жанрами фольклора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образ дороги и чувство героя меняются в разных жанрах.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встречается в разных жанрах, но именно в лирической песне он сильнее всего связан с переживанием человека.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жанров русского фольклора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дороги так важен в русской культуре
</a:t>
            </a:r>
            <a:endParaRPr lang="en-US" sz="4082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русского крестьянина дорога означала путь на работу, в соседнее село, на ярмарку или к родным. Она была частью повседневного опыта и привычных перемещений.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дорога становится символом жизненного пути. Через неё народная лирика говорит не только о пространстве, но и о судьбе, ожидании и внутреннем состоянии человека.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связывалась с отъездом, разлукой и неизвестностью. Она напоминала человеку, что впереди может быть долгий путь и не всегда ясное будущее.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текста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звучат простые, ясные слова, которые легко понимать на слух. Такая лексика делает текст близким и естественным для исполнителя и слушателя.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создают плавный ритм и усиливают напевность. Благодаря этому строка лучше запоминается и звучит как часть живой народной речи.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Уменьшительно-ласкательная форма «дороженька» смягчает образ и придаёт ему задушевность. Она помогает передать не столько размер предмета, сколько отношение к нему.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частицы делают интонацию разговорной и эмоциональной. Текст воспринимается как непосредственное высказывание человека, а не как книжное описание.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песни с крестьянским бытом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дорога были для крестьян привычными частями жизни: здесь работали, ходили в соседние деревни, ездили на ярмарку и провожали близких. Поэтому образ песни сразу был понятен слушателям.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знакомых бытовых деталей народная лирика создаёт разговор о важных чувствах. Через простые образы передаются разлука, тревога, ожидание и тихая надежда на встречу.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плавный ритм усиливают протяжное звучание текста и помогают передать состояние задумчивого внутреннего монолога.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печальное, но мягкое настроение: грусть и одиночество сильнее тревоги, а надежда сохраняет спокойный тон.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выражает песня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«Ах, не одна-то ль, не одна во поле дороженька...»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песнях личное чувство не замыкается на одном человеке. Оно превращается в общий народный опыт, близкий разным поколениям.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припевы — важные признаки русского фольклора. Они помогают удерживать ритм, усиливают мелодичность и делают текст особенно выразительным.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нередко появляется рядом с темами отъезда, расставания и возвращения. В таких песнях путь становится знаком жизненных перемен и человеческой судьбы.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разлуки часто встречается в лирических песнях о проводах, долгой дороге и ожидании близкого человека. Он делает частную историю понятной многим слушателям.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мотивы в русских народных песнях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образу и смыслу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 и звучание строки превращают бытовой образ в лирическое размышление.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32197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5195308"/>
            <a:ext cx="632400" cy="56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7257815"/>
            <a:ext cx="632400" cy="505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живёт сегодня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звучат на школьных концертах, фольклорных праздниках и в детских ансамблях. Живое исполнение помогает почувствовать их напевность и выразительную интонацию.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такие тексты изучают как пример устного народного творчества. Они учат замечать образ, повтор и связь слов с настроением.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сохраняет старинные слова, образы и чувства, поэтому остаётся понятной и сегодня. Темы пути, разлуки и ожидания близки людям любого возраста.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анализа песни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образ, чувство и художественные приёмы соединяются в одном народном тексте.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знакомые образы создают не бытовую картину, а размышление о жизни, одиночестве и ожидании.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«Ах, не одна-то ль, не одна во поле дороженька...»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легко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строка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повторяющиеся слова помогают быстро запомнить текст. Повтор делает его ритмичным и удобным для исполнения, а также подчёркивает главное чувство песни.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устной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веками передавалась устно, поэтому её слова и интонации сохранялись в памяти людей. Знакомый образ дороги легко узнаётся и вызывает ясное представление.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в которой слышна народная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о дороженьке природа, чувство и судьба человека соединяются в одно целое. Через простой образ дороги народная лирика говорит о разлуке, ожидании и надежде.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2026-05-22T13:02:54Z</dcterms:created>
  <dcterms:modified xsi:type="dcterms:W3CDTF">2026-05-22T13:02:54Z</dcterms:modified>
</cp:coreProperties>
</file>