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png"/><Relationship Id="rId13" Type="http://schemas.openxmlformats.org/officeDocument/2006/relationships/image" Target="../media/image-18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83200" y="887748"/>
            <a:ext cx="6177600" cy="30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 и луч как базовые геометрические фигуры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4892325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696200" y="4141213"/>
            <a:ext cx="57516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 измеряет расстояния, а луч задаёт направление — без них не построить геометрию.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в 9 классе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29175" y="1241650"/>
            <a:ext cx="3778800" cy="33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9 классе геометрия требует точных рисунков, обозначений и измерений. Отрезки помогают сравнивать длины, строить треугольники и решать задачи на координаты. Лучи нужны для углов, биссектрисы и построений с транспортиром.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отрезок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7657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 — это часть прямой, ограниченная двумя точками. Эти точки называют концами отрезка. Сам отрезок находится между ними и имеет чёткую «границу» на рисунке.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420900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концами существует бесконечно много точек, но длина самого отрезка остаётся конечной. Её можно измерить и записать числом, как результат измерения по линейке.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26522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Обозначают отрезок двумя буквами, например AB, где A и B — концы. Длину записывают отдельно: |AB|. Так записи сразу показывают, что измеряется именно отрезок.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луч на чертеже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96975" y="1098175"/>
            <a:ext cx="40767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Начальная точка и направление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 имеет начальную точку и одно направление. На рисунке он изображается линией: в начале ставят точку, а на другом конце рисуют стрелку. Это показывает, куда луч «уходит».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902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896975" y="3047981"/>
            <a:ext cx="40767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длина луча не конечна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 OA начинается в точке O и проходит через точку A дальше в том же направлении. Его нельзя измерить как конечную величину, потому что луч продолжается бесконечно и не имеет второго конца.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3350" y="1726457"/>
            <a:ext cx="4164900" cy="16475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Отрезок, луч и прямая: основные различия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Ключевой признак различия — наличие или отсутствие концов и направление продолжения.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 фигуры два конца — это отрезок; один конец и стрелка — луч; нет концов — прямая.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определения школьной геометрии.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отрезка заданной длины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Отметки точек и точный отсчёт делений линейки на практике.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Обозначение отрезков и лучей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4829375" y="11264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 обозначают двумя буквами так, чтобы первая буква была начальной точкой: луч OA. Важно помнить: первая буква — где луч начинается, а вторая — через какую точку он проходит.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9375" y="30758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задачах легко ошибиться, перепутав порядок букв в обозначении луча или смешав фигуру и её длину. Поэтому в записи сначала ищут точки, а потом — что именно требуется измерить.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76575" y="11264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 называют двумя буквами, которые стоят у его концов: AB или BA. Порядок букв показывает, какие точки считаются концами, но сама длина не меняется при их перестановке.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76575" y="30758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Длину отрезка записывают отдельно от названия фигуры. Например, |AB| = 7 см — это уже числовое измерение, а не дополнительное обозначение точек.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длины отрезков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отрезки изображены рядом, полезно мысленно «вытянуть» самый длинный и сравнить, во сколько раз остальные короче или длиннее.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 относительные различия длин и быстрее проверять ответы: например, 3 см значительно меньше 12 см.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для примера: 3 см, 5 см, 8 см, 12 см.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8250" y="386175"/>
            <a:ext cx="86475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на отрезке и точка на луче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48250" y="1177250"/>
            <a:ext cx="53382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Любая точка, лежащая на отрезке, делит его на два более коротких отрезка. Если точка находится между концами, тогда она действительно «внутри» данного отрезка.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388725" y="1177250"/>
            <a:ext cx="2506800" cy="330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Начальная точка луча и концы отрезка — главные ориентиры на чертеже. По ним удобно определять, где фигура начинается и где заканчивается, а значит — правильно читать условие.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248250" y="3275500"/>
            <a:ext cx="5338200" cy="12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на луче не ограничивает его длину: она лишь показывает положение на выбранном направлении. Поэтому у луча всегда остаётся единственное направление продолжения и нет второго конца.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981" y="1104169"/>
            <a:ext cx="2796681" cy="18517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1185" y="1104169"/>
            <a:ext cx="2796681" cy="18517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15543" y="1104169"/>
            <a:ext cx="2796681" cy="185170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19872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Край линейки — готовая «мерная линия»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 ставите линейку и прикладываете её к отметкам, по сути используете отрезки: от одной риски до другой. Это удобно для точных измерений размеров тетрадей, отрезков на бумаге и элементов чертежа.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3259538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Диагональ тетради и прямоугольника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Диагональ прямоугольника на листе — наглядный пример отрезка: он соединяет две противоположные точки. По нему удобно сравнивать размеры и находить кратчайшие пути на плоской поверхности.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6103896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на карте: «соединить точки»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схемах маршрутов две точки часто соединяют отрезком, чтобы показать расстояние или кратчайшую связь. Такой приём помогает быстро понять, какие участки пути измеряются как «прямое» расстояние между точками.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 в окружающих примерах
</a:t>
            </a:r>
            <a:endParaRPr lang="en-US" sz="2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550" y="1606670"/>
            <a:ext cx="4206300" cy="16763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500" y="386175"/>
            <a:ext cx="8342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Единицы измерения длины отрезков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5299125" y="1123175"/>
            <a:ext cx="34167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записи длины выбирают единицу измерения, которая даёт удобное число. Так результаты получаются понятными и точными при решении задач и построениях на чертеже.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подбор единиц снижает риск ошибок: одна и та же длина может записываться по-разному, но соотношения между единицами сохраняются.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73500" y="4050600"/>
            <a:ext cx="83424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Определения и правила перевода единиц длины в школьном курсе математики.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распознать фигуру на рисунке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 границам и элементам изображения: концы, начало, стрелки.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 и угол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731825" y="1116500"/>
            <a:ext cx="6007800" cy="98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луча с общим началом образуют угол. Общая точка называется вершиной угла, а сами лучи служат его сторонами и задают, в каком направлении «раскрывается» угол.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1731825" y="2439900"/>
            <a:ext cx="6007800" cy="98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чертежах лучи, образующие угол, легко узнать по общему началу и разным направлениям. Такой рисунок встречается в задачах на поворот, а также при обозначении направлений в схемах.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1731825" y="3763300"/>
            <a:ext cx="6007800" cy="98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луча лежит в основе дальнейшего изучения углов: чтобы говорить о величине и положении, сначала нужно понимать, что направление определяется началом и продолжением луча в одну сторону.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лучей может выходить из одной точки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углов растёт не линейно: дополнительные лучи добавляют новые направления и создают новые пары соседних лучей, которые можно рассматривать как стороны углов.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из одной точки выходят лучи, то каждый новый луч увеличивает число возможных углов, поэтому при построениях важно аккуратно отмечать направления.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3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геометрия: связь между числом лучей и количеством пар соседних направлений на рисунке (без привязки к конкретной задаче).
</a:t>
            </a:r>
            <a:endParaRPr lang="en-US" sz="126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работе с отрезком и лучом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4829375" y="11264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отрезка важнее всего различать концы, а для луча — начало и направление. Поэтому при чтении условия нельзя подменять отрезок лучом или менять смысл начального ориентира.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9375" y="30758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возникают и из‑за обозначений: перепутанные AB и BA, а также неправильное чтение луча OA приводят к тому, что условие задачи понимается иначе, чем на чертеже.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76575" y="11264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 — путать луч с прямой: у луча есть начальная точка, от которой он продолжается только в одном направлении. Если начальную точку «терять», теряется смысл рисунка.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76575" y="30758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Другая ошибка — считать длину луча конечной величиной. Длина луча не измеряется числом, потому что он продолжается бесконечно. В задачах обычно измеряют отрезки.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геометрических задач с отрезками и лучами
</a:t>
            </a:r>
            <a:endParaRPr lang="en-US" sz="2437" dirty="0"/>
          </a:p>
        </p:txBody>
      </p:sp>
      <p:sp>
        <p:nvSpPr>
          <p:cNvPr id="5" name="Text 1"/>
          <p:cNvSpPr txBox="1"/>
          <p:nvPr/>
        </p:nvSpPr>
        <p:spPr>
          <a:xfrm>
            <a:off x="4829375" y="1153175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решениях часто используют краткие записи: «дан отрезок AB, |AB| = 7 см» или «дан луч OA». Такие формулировки помогают быстро связать условие с элементами рисунка и не отвлекаться на лишние слова.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829375" y="3102575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чертеже записи дополняют: буквенно обозначают точки, отмечают равные части, проводят отрезки нужной длины и аккуратно измеряют там, где это требуется. Чёткая запись снижает число ошибок в вычислениях.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и направление как разные свойства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показано, что отрезок можно описать числовой длиной, тогда как луч — начальной точкой и направлением, а прямая продолжается в обе стороны без «конечной» величины длины.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подчёркивает: длина и направление относятся к разным свойствам. Поэтому нельзя заменить одно понятие другим: для решения нужны именно те характеристики, которые указаны в условии.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3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свойств фигур из школьного курса геометрии (обобщённое представление, без привязки к конкретным числам).
</a:t>
            </a:r>
            <a:endParaRPr lang="en-US" sz="126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2118" y="1499146"/>
            <a:ext cx="279038" cy="318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1312" y="1520729"/>
            <a:ext cx="310200" cy="2757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13718" y="1499146"/>
            <a:ext cx="279038" cy="318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653724" y="1503496"/>
            <a:ext cx="310200" cy="3102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знания об отрезке и луче нужны дальше
</a:t>
            </a:r>
            <a:endParaRPr lang="en-US" sz="2500" dirty="0"/>
          </a:p>
        </p:txBody>
      </p:sp>
      <p:sp>
        <p:nvSpPr>
          <p:cNvPr id="16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17" name="Text 2"/>
          <p:cNvSpPr txBox="1"/>
          <p:nvPr/>
        </p:nvSpPr>
        <p:spPr>
          <a:xfrm>
            <a:off x="434948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и треугольники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 задаёт стороны угла, а отрезок помогает описывать границы фигур. Когда вы строите треугольник или находите его части, важно правильно отмечать точки и отмерять нужные длины.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4779787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прямая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координатных построениях отрезки помогают связать точки на прямой с расстояниями. Направление луча пригодится, когда нужно указать сторону отсчёта или направление на числовой оси.
</a:t>
            </a:r>
            <a:endParaRPr lang="en-US" sz="1300" dirty="0"/>
          </a:p>
        </p:txBody>
      </p:sp>
      <p:sp>
        <p:nvSpPr>
          <p:cNvPr id="19" name="Text 4"/>
          <p:cNvSpPr txBox="1"/>
          <p:nvPr/>
        </p:nvSpPr>
        <p:spPr>
          <a:xfrm>
            <a:off x="2607399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и расстояния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и размеры на рисунке выражаются через отрезки: именно их длины можно складывать и сравнивать. Поэтому умение различать отрезок и луч напрямую влияет на точность решения.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6952206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Построения циркулем и линейкой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построениях по заданным условиям часто требуется отмерять длины отрезков и задавать направление лучом. Ошибка в распознавании фигур приводит к неверному чертежу и дальнейшим вычислениям.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3350" y="1885703"/>
            <a:ext cx="4164900" cy="13290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памятка для 9 класса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Ключевой ориентир — наличие границ на рисунке. По рисунку можно быстро выбрать, о какой фигуре идёт речь, и не спутать её свойства в записи условия.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 рисунке видны концы — речь об отрезке; если есть стрелка — о луче; если нет границ с двух сторон — о прямой.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Определения школьной геометрии: отрезок, луч и прямая.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7950" y="555625"/>
            <a:ext cx="7988100" cy="21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темы: отрезок и луч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577950" y="3280829"/>
            <a:ext cx="68568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 и луч — базовые фигуры для точного чтения геометрии. Отрезок позволяет измерять расстояния и строить границы, а луч задаёт направление и помогает формировать углы. Эти умения готовят к сложным темам 9 класса.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2026-05-13T09:56:18Z</dcterms:created>
  <dcterms:modified xsi:type="dcterms:W3CDTF">2026-05-13T09:56:18Z</dcterms:modified>
</cp:coreProperties>
</file>