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ключевые особенности и значение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 с открытыми семенами участвуют в формировании лесов и хозяйстве.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голосеменных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более 300 миллионов лет назад, ранее покрытосеменных. Они доминировали в мезозое, особенно в юрском и меловом периодах, а сегодня остаются важной частью экосистем и экономики.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голосеменные растения?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семя вместо плода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голосеменных — семена развиваются на чешуях без плода. Это предок современных цветковых растений с закрытыми плодами.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жизнь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голосеменных — деревья или крупные кустарники. Их жизненный цикл длится десятилетия, а некоторые виды живут тысячелетиями.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Срез шишки сосны показывает расположение семян на открытых чешуях, ясно иллюстрируя их уникальный способ размножения.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302"/>
            <a:ext cx="4121700" cy="833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187023"/>
            <a:ext cx="4122300" cy="8333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022784"/>
            <a:ext cx="4122300" cy="8333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700" y="3858725"/>
            <a:ext cx="4122300" cy="8333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голосеменных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5250" y="1474825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лесные 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самые многочисленные голосеменные. Они вечнозелёные, с игольчатыми листьями, и образуют обширные леса в умеренных и северных широтах.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5250" y="2310564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— тропические реликты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крупными пальмообразными листьями. Распространены в тропиках, сохранились с древних времён, удивляют формой и жизненным циклом.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55250" y="3146322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живое ископаемое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вид своего класса, сохранившийся до наших дней. Веерообразные листья и стойкость к загрязнениям делают гинкго уникальным растением.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5250" y="3982264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— разнообразные тропики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различные растения с особенностями строения, приспособлены к жаркому климату тропиков и субтропиков, например, эпедру и вельвичию.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голосеменных от покрытосеменных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не имеют настоящих цветков, опыление происходит ветром, тогда как покрытосеменные используют цветки и часто насекомых.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голосеменных чаще игольчатые или чешуйчатые, уменьшая испарение, а у покрытосеменных листья разнообразны и обычно широкие.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голосеменных развиваются открыто, не защищены плодом, в отличие от закрытых семян покрытосеменных внутри завязи.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Голосеменные и Покрытосеменные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для различия этих двух групп растений.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сохраняют примитивные черты в сравнении с покрытосеменными.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голосеменных растений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мощный основной корень с многочисленными боковыми ответвлениями, обеспечивающий устойчивость и питание.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и 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Стволы утолщённые, с хорошо выраженными годичными кольцами, что позволяет определить возраст деревьев и изучать климатические изменения.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имеют иголки, как у сосны и ели, а гинкго — веерообразные листья, все они адаптированы к условиям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и жизненный цикл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без участия насекомых, семязачатки остаются открытыми на поверхности чешуи.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Развивающееся семя созревает на открытых чешуях, обеспечивая распространение нового поколения растений.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производят пыльцу, которая переносится ветром на женские шишки или специальные женские структуры.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Всходы почти всегда распускаются весной, что совпадает с благоприятными климатическими условиями для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размножения голосеменных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от формирования шишек до прорастания семян.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302"/>
            <a:ext cx="4121700" cy="833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187023"/>
            <a:ext cx="4122300" cy="8333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022784"/>
            <a:ext cx="4122300" cy="8333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700" y="3858725"/>
            <a:ext cx="4122300" cy="8333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голосеменных в России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5250" y="1474825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обыкновенная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древесная порода в тайге, имеет густую крону и острые иголки, устойчивую к холодам и снегу.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5250" y="2310564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обыкновенная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хвойный вид, хорошо приживается практически по всей России, отличается длинными иголками и семенными шишками.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55250" y="3146322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сибирская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— лиственный хвойник, который сбрасывает иголки осенью, предпочитает холодные и влажные регионы Сибири.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5250" y="3982264"/>
            <a:ext cx="36612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сибирский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Ценится за прочную древесину и вкусные орехи; растёт преимущественно в горных районах Сибири и восточной части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голосеменных по миру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голосеменных сконцентрирована в умеренных зонах северного полушария, где климат наиболее благоприятен для их развития.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доминируют в северных лесах, что подчёркивает их адаптацию к холодному климату и важную роль в экосистемах этих регионов.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ФАО по лесным ресурсам, 2022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хвойных растений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и вечнозеленость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имеют узкие игольчатые листья с восковым налётом, что снижает испарение воды. Многие виды сохраняют зелёную листву круглый год, что позволяет им быстро использовать солнечный свет.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 помощью смолы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выделяют ароматную смолу, которая отпугивает насекомых и защищает от повреждений. Смола обладает антисептическими свойствами и помогает сохранять древесину долгое время.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хвойные деревья, например секвойи, живут тысячи лет и достигают огромных размеров, что делает их одними из крупнейших организмов на планете.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Саговники, гинкго, гнетовые: редкие представители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— тропические растения с мощными листьями, напоминающими пальмовые. Обитают преимущественно в тропиках Мадагаскара, Юго-Восточной Азии и Южной Африки, сохраняя древние черты эволюции.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реликтовый вид, уникальный по строению и происхождению, сохранившийся с мезозойской эпохи. В естественной среде встречается лишь в некоторых частях Китая.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— разнообразная группа, включающая растения, такие как эпедра и вельвичия, приспособленные к суровым условиям пустынь и полупустынь, с необычными морфологическими признаками.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голосеменных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крупных лесных массивов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создают обширные леса, формируя важные экосистемы. Их кроны образуют полог, защищающий почву и обеспечивающий микроклимат для множества видов животных.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атмосферы кислородом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фотосинтеза голосеменные выделяют кислород, способствуя поддержанию чистоты и балансирования газового состава атмосферы Земли.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от эрозии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этих растений укрывает почву от вымывания и смыва, особенно на возвышенностях и крутых склонах, обеспечивая устойчивость ландшафта.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голосеменных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применения голосеменных растений и их полезные свойства, положительно влияющие на экономику и экологию.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имеют широкий спектр применения, благодаря чему остаются незаменимыми в промышленности и медицине.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ботанике,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5938" y="3237659"/>
            <a:ext cx="329794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приспособления голосеменных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корневая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корни обеспечивают устойчивость и эффективное всасывание воды даже в сложных условиях.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холоде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 и запас питательных веществ помогают переносить суровые зимы и морозы.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испарение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Кожистые листья и специальные устьица уменьшают потерю влаги в засушливые периоды.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 и ароматические вещества отпугивают вредителей и борются с инфекциями.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о голосеменных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окаменелости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ископаемые остатки голосеменных датируются Пермским периодом, более 250 миллионов лет назад. Они демонстрируют ранние формы шишек и семян, подтверждая древность этой группы растений.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устойчивость к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гены, ответственные за засухоустойчивость и иммунитет к болезням у голосеменных, что помогает в селекции новых устойчивых сортов.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голосеменных по эпохам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пик численности голосеменных в мезозое и резкое сокращение к современности в связи с изменениями климата и деятельностью человека.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голосеменные доминировали, но сейчас требуют охраны из-за убыли вида и угроз окружающей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2021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сохранение видов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уменьшает площади обитания голосеменных, снижая популяции и фрагментируя их ареалы.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стрессу растений, повышенной восприимчивости к засухе, болезням и вредителям.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ботанических садов помогает сохранять редкие виды и поддерживать генетическое разнообразие.
</a:t>
            </a:r>
            <a:endParaRPr lang="en-US" sz="12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голосеменных в природе и хозяйстве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связывают прошлое и настоящее флоры, обеспечивая экологический баланс и выступая важным ресурсом. Их сохранение — залог устойчивого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2026-05-07T15:11:33Z</dcterms:created>
  <dcterms:modified xsi:type="dcterms:W3CDTF">2026-05-07T15:11:33Z</dcterms:modified>
</cp:coreProperties>
</file>