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показывает признание в любви?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любви в литературе: чувство, слово, поступок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любви помогает увидеть героя не только в сильном чувстве, но и в моменте выбора. По письмам, диалогам и даже паузам можно понять характер персонажа, его честность, внутренний конфликт и отношение автора.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признания в любви важна для изучения литературы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любви — это момент, когда герой открыто говорит о своих чувствах. Именно в такой сцене особенно заметны его смелость, искренность и готовность принять возможный ответ.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признание может быть прямым, скрытым, поздним или безответным. Каждая форма по-своему меняет напряжение сцены и помогает автору показать, насколько сложны человеческие отношения.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мотив часто становится проверкой душевной зрелости персонажа. По тому, как герой говорит о любви, читатель понимает, умеет ли он уважать другого человека и оставаться честным.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любви как литературный мотив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речи в сцене признания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сильнее красивых фраз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сцене признания особенно запоминаются не эффектные обороты, а точные и естественные слова. Когда герой говорит просто, без наигранности, его чувство звучит убедительно и по-настоящему трогает читателя. Такая речь показывает внутреннюю правду переживания.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Взгляд, пауза, жест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классическом произведении герои почти не произносят лишних слов. Напряжение создают взгляды, неловкое молчание и осторожные движения, а сама сцена становится похожей на тихий разговор, где каждое мгновение важно. Так автор передает волнение без прямого объяснения.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как часть признания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нейтральная комната или сад могут многое рассказать о чувствах персонажей. Если герои стоят на расстоянии, говорят сдержанно и избегают резких движений, читатель ощущает их смущение, надежду или страх отказа. Обстановка помогает увидеть скрытое напряжение сцены.
</a:t>
            </a:r>
            <a:endParaRPr lang="en-US" sz="9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сцена признания в художественном тексте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сцены объяснения в любви в литературном произведении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дает герою возможность сказать то, что трудно произнести вслух. В нем особенно заметны обращение к адресату, откровенность тона и стремление говорить о самом важном без лишней внешней смелости.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любовном письме в литературе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смысл часто строится на паузах, повторах и недосказанности. Именно поэтому оно помогает передать не только чувство, но и тревогу, надежду, сомнение или боязнь быть непонятым.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в таком тексте внутренний голос героя почти без посредников. Письменное признание становится исповедью, где каждая деталь — от выбора слов до знаков препинания — усиливает эмоциональную правду.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признания по-разному меняют смысл сцены и характер переживания.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признания задает тон эпизода: от надежды и откровенности до боли, паузы и скрытого смысла.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художественным сценам признания в литературе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признания в любви в литературных произведениях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взгляд и паузы часто говорят о чувствах героя больше, чем длинные реплики. Если персонаж держится сдержанно, отводит глаза или говорит тихо, читатель чувствует его смущение и внутреннюю борьбу.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героями и даже спокойная обстановка помогают передать напряжение сцены. Автор показывает, как в тишине рождаются надежда, страх отказа или готовность честно сказать о самом важном.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детали в сценах объяснения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меняется эмоциональная сила сцены в зависимости от формы высказывания.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диалог и письмо чаще дают ясную развязку, а несказанное признание усиливает подтекст и драматическое напряжение.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 учебного анализа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литературного признания и их выразительность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другому человеку в литературных сценах любви
</a:t>
            </a:r>
            <a:endParaRPr lang="en-US" sz="2241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без давления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герой говорит о своих чувствах прямо, но не заставляет другого человека отвечать немедленно. В такой сцене важны спокойствие, уважительный тон и готовность принять любой ответ.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без унижения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любовь в литературе не требует подчинения и не превращает признание в попытку самоутверждения. Герой сохраняет достоинство адресата и не делает его виноватым за свои чувства.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показывает, что право другого человека на отказ так же важно, как само признание. Именно уважение к выбору делает сцену нравственно убедительной и по-настоящему взрослой.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как часть 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чувства не взаимны, спокойный и честный ответ помогает героям сохранить человеческое отношение. Такой эпизод учит слышать другого и не разрушать доверие.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тому, как герой отвечает, читатель понимает его честность, такт и внутреннюю зрелость. Эта реплика или пауза часто становится поворотом всей сюжетной линии.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героя сразу меняет смысл сцены. Взаимность ведет к сближению и надежде, а отказ или молчание обостряют конфликт и показывают истинное отношение персонажей друг к другу.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признание и его значение для сюжета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Варианты реакции на признание в художественном произведении
</a:t>
            </a:r>
            <a:endParaRPr lang="en-US" sz="2177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ответ адресата определяет дальнейшее развитие любовной линии и конфликта.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торопится и говорит слишком быстро, не давая чувствам созреть. Из-за этого признание звучит неубедительно и кажется случайным, а не продуманным и искренним.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он выбирает громкие, красивые фразы, но за ними нет внутренней правды. Тогда слова производят впечатление, но не убеждают ни адресата, ни читателя.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становится давление на другого человека: требование немедленного ответа, упреки или попытка вызвать жалость. Такая речь разрушает доверие и делает сцену напряженной.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слабость — смешение любви с самолюбованием, ревностью или желанием победить. В этом случае признание показывает не глубину чувства, а незрелость героя.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героя в сцене признания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00" y="1639574"/>
            <a:ext cx="4845900" cy="3199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4700" y="20316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дает герою возможность сказать то, что в живом разговоре трудно произнести. Поэтому оно часто звучит особенно откровенно и помогает передать скрытые переживания.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4700" y="35433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признании важны обращение к адресату, повторы, восклицания и вопросы. Эти детали создают ощущение личного разговора и делают интонацию очень доверительной.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90125" y="708000"/>
            <a:ext cx="44445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через письмо: сила слова и внутреннего голоса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разные средства помогают передать чувства, напряжение и искренность признания.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сцены создают не только слова любви, но и способы их оформления: паузы, повторы и вопросы помогают показать живое чувство.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художественной речи в сценах признания в литературе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сценах любви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фразы сами по себе не делают признание убедительным. Читатель верит только тогда, когда за словами чувствуется настоящее переживание героя и ясная внутренняя причина говорить.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звучит слишком нарядно и неестественно, она может показаться театральной. В литературе это часто подчеркивает пустоту или неискренность персонажа.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авторы ценят духовную честность: умение быть точным, уважительным и открытым. Именно такая речь делает сцену признания по-настоящему сильной.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литературе важна не только красота слов, но и их правда
</a:t>
            </a:r>
            <a:endParaRPr lang="en-US" sz="2098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удачные сцены обычно соединяют простоту речи и сильное внутреннее чувство. Это особенно заметно в диалоге и письме.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успеха — искренность и уважение. Пафос без внутренней правды снижает убедительность сцены.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художественных сцен признания в литературе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удачного литературного признания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 признания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могут долго сохранять доверие, общие интересы и дружескую близость, не называя своих чувств прямо.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 неудачного ответа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становятся осторожнее: появляется дистанция, но уважение и память о доверии могут сохраниться.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Новый этап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взаимности герой учится сохранять достоинство, а связь персонажей иногда переходит в более зрелую форму общения.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дружба в литературе: возможен ли сохраненный диалог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объяснения меняет и отношения между персонажами. Даже при отказе она оставляет память о пережитом разговоре и задает новый тон их дальнейшей судьбе.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признания герой уже не может оставаться прежним. Он иначе оценивает свои слова, поступки и собственную смелость, а иногда впервые по-настоящему взрослеет.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как начало нового этапа в судьбе героя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объявления любви показывает, как слово становится поступком и проверяет характер героя. Через такую сцену литература говорит о честности, уважении и силе внутреннего чувства.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ведет тема объявления любви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2026-05-23T03:16:04Z</dcterms:created>
  <dcterms:modified xsi:type="dcterms:W3CDTF">2026-05-23T03:16:04Z</dcterms:modified>
</cp:coreProperties>
</file>