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Кирилл и Мефодий: как началась славянская 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Братья, которые открыли славянам путь к книге и письму.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Кирилл и Мефодий важны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их труда славяне почти не имели книг на понятном языке. Создание азбуки сделало возможными переводы, обучение грамоте и появление собственной письменной традиции, без которой не было бы летописей и многих литературных памятников.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Кирилл и Мефодий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родились в Солуни, городе, где рядом жили греки и славяне. Такое окружение с детства познакомило их с разными языками и привычками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Мефодий выбрал монашеский путь и стал церковным деятелем, а Кирилл получил блестящее образование. Он занимался наукой, владел языками и умел точно переводить тексты.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знания и опыт помогли создать письмо, которое могло передавать звуки славянской речи. Именно поэтому их труд стал началом новой книжной культуры.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Солунь — город, где слышали разные языки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перекрестке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Солунь была крупным византийским городом на Балканах и стояла недалеко от славянских земель. На улицах, в домах и на рынках здесь звучали разные языки, поэтому дети с ранних лет привыкали к многоязычной среде.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Среда, которая подготовила братьев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Кирилла и Мефодия такое окружение стало важной школой наблюдения и слуха. Они рано научились различать особенности речи и лучше понимали, как передавать слова одного языка средствами другого.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славянская 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показанная как цепочка причин и результатов.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105694"/>
            <a:ext cx="517045" cy="41363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и кириллица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появилась позже в болгарской книжной среде. Она была ближе к греческому письму, поэтому оказалась удобнее для переписывания книг и обучения.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Глаголица считается первой славянской азбукой. Ее знаки были необычными и непривычными по виду, но хорошо помогали передавать звуки славянской 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азбуки сделали возможными переводы и чтение текстов на славянском языке. Благодаря им письменное слово стало доступным для богослужения, учебы и сохранения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глаголицы и кириллицы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две славянские азбуки и их роль в истории письма.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служили одной цели, но кириллица лучше прижилась в книжной практике и стала основой многих славянских алфавитов.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истории славянской письменности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Евангелие и Псалтирь появились на славянском языке, верующие смогли понимать смысл богослужения без знания греческого или латинского языков.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Переводные книги стали не только религиозными текстами, но и учебными пособиями. По ним учились читать, переписывать слова и понимать строение письменной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 первый прочный слой собственной книжной традиции. Для литературы это был решающий шаг от устного слова к самостоятельной письменной культуре.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книг был особенно важен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деятельности братьев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показаны не только события, но и то, как знания, переводы и миссия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показывает: личный труд двух братьев стал началом большого культурного изменения для многих славянских народов.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Кирилле и Мефодии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Великой Моравии братья учили людей христианству на славянском языке, чтобы богослужение было понятным и близким тем, кто слушал тексты.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деятельность вызвала спор: часть духовенства считала, что для богослужения допустимы только латинский, греческий и еврейский языки.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отстаивали право славян слышать священные тексты на родной речи. Это сделало их не только проповедниками, но и защитниками культуры.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миссия показала, что язык может быть мостом к вере, знаниям и письменности. Именно поэтому их вклад оказался таким значимым для истории славян.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Моравская миссия и защита славянского языка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учителей их ученики не прекратили работу: они продолжали переводить богослужебные книги, обучать письму и сохранять созданную традицию. Благодаря этому славянская письменность не исчезла.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центром стала Болгария, где возникли книжные школы и мастерские переписчиков. Именно там дело Кирилла и Мефодия получило новое развитие и стало шире распространяться.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Кирилла и Мефодия после их смерти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письменности по славянским землям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книги использовались в богослужении и обучении, а письменная традиция укрепляла местную культуру и церковную жизнь.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сформировались книжные школы, переписчики и крупные центры перевода, которые помогли сохранить и развить славянскую книжную традицию.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стала основой для церковных текстов, летописей и учебных книг, помогая передавать знания и историческую память.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землях славянское письмо сближало народы через одинаковые тексты, создавая общую книжную культуру и духовную 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 появление славянской письменности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также помогла закрепить обучение: книги можно было переписывать, хранить и использовать снова в разных местах и в разные времена.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последствиями стали доступность текстов и общая книжная традиция, а рост грамотности усилил влияние письма на жизнь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исторической темы о деятельности Кирилла и Мефодия и развитии славянской письменности.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как язык книги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Старославянский язык стал первым общим книжным языком для многих славян. На нем переводили священные книги и записывали тексты, которые читали в церкви и школах.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 людям разных земель понимать одни и те же произведения. Благодаря этому возникла возможность сохранять знания, передавать их ученикам и объединять культурную память.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литературы старославянский язык особенно важен, потому что именно на нем началась славянская письменная традиция. Он стал языком первых книг, а не только разговорной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даты и основные сведения о почитании святых.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памяти связана с церковной традицией, а разные годы смерти показывают, что Мефодий продолжил дело брата после его кончины.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почитании святых Кирилла и Мефодия и календарных датах памяти.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Кирилле и Мефодии: даты и факты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называют равноапостольными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принесли христианское учение славянским народам и сделали его понятным людям, которые раньше не могли читать богослужебные тексты на своем языке.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ограничились проповедью: создали азбуку, перевели книги и помогли появиться письменной культуре, которая изменила образование и духовную жизнь целых народов.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вклад важен не только для церкви, но и для культуры. Благодаря братьям славяне получили возможность читать, писать и сохранять свои знания в книгах.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азбуки к литературе и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создание письменности привело к развитию книжной культуры у славян.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которая живет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используется в русском, болгарском, сербском, белорусском, македонском и других языках. Она остается удобной и узнаваемой для миллионов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древней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 букв изменялся, но сама основа сохранила связь с древней славянской книжной культурой. В этом видна непрерывность традиции от первых переводов до сегодняшних книг.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наследия Кирилла и Мефодия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сохраняет память народа: через книги можно передавать историю, веру, обычаи и важные события, не давая им исчезнуть.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становится доступнее, когда тексты можно читать на понятном языке. Тогда учиться могут не только немногие, а гораздо больше людей.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книжный язык помогает разным землям чувствовать культурную близость. Одинаковые тексты создают связь между людьми, живущими далеко друг от друга.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письмо открывает путь к летописям, переводам, житиям и другим жанрам. Без письменности не возникла бы богатая книжная традиция.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сохранило культуру славян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 и Мефодий подарили славянам не только азбуку, но и возможность читать, учиться и хранить память в книгах. Их труд изменил историю культуры навсегда.
</a:t>
            </a:r>
            <a:endParaRPr lang="en-US" sz="32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2026-05-22T11:11:10Z</dcterms:created>
  <dcterms:modified xsi:type="dcterms:W3CDTF">2026-05-22T11:11:10Z</dcterms:modified>
</cp:coreProperties>
</file>