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основа роста, развития и наследственности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копирует ДНК и сохраняет жизнь организмов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клетки — ключевой процесс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обновления кожи до образования потомства — деление клеток поддерживает рост, восстановление и наследование признаков, а также сохраняет точное число хромосом в новых клетках организма.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последовательность подготовки и деления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жизни клетка проводит в интерфазе: она растет, активно синтезирует вещества и накапливает ресурсы, необходимые для последующего деления и точной передачи наследственной информации.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G1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G1 клетка увеличивает массу, образует РНК и белки, а также оценивает собственное состояние. На этом этапе закладывается основа для успешного удвоения генетического материала.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S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S-фазе происходит репликация ДНК: каждая хромосома удваивается, образуя две сестринские хроматиды. Это обязательное условие для равномерного распределения наследственного материала между дочерними клетками.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G2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удвоения ДНК клетка завершает подготовку к делению: проверяет точность копирования, синтезирует необходимые белки и компоненты веретена деления, устраняя возможные ошибки репликации.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цитокинез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клеточного цикла включает митоз или мейоз и последующее разделение цитоплазмы. В итоге образуются новые клетки, готовые к самостоятельной жизни или дальнейшему развитию.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цикла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клетка последовательно готовится к делению и обеспечивает передачу полного набора ДНК.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происходит до деления, поэтому каждая дочерняя клетка получает полный генетический набор.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клеточного цикла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перед делением: как устроена упаковка ДНК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представляет собой молекулу ДНК, связанную с белками-гистонами. Такая упаковка делает длинную ДНК компактной, защищает ее и помогает точно распределить наследственный материал.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перед 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каждая хромосома удваивается и становится двуххроматидной. Две одинаковые сестринские хроматиды содержат одинаковую ДНК и остаются соединенными до момента расхождения.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центромеры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удерживает сестринские хроматиды вместе и служит участком прикрепления нитей веретена деления. Благодаря этому клетка может разъединить хроматиды строго синхронно.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можно различить плечи хромосомы, центромеру и расхождение хроматид. Это помогает понять, как компактная структура ДНК становится удобной для точного деления.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клеточного цикла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и места, где клетка может остановить цикл при нарушениях.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способ точного деления соматических клеток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приводит к образованию двух дочерних клеток, генетически идентичных материнской. Их хромосомный набор сохраняется, поэтому процесс особенно важен для стабильной работы тканей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деления характерен для соматических клеток. Он обеспечивает рост организма, замену изношенных клеток и восстановление поврежденных участков тканей после травм.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одноклеточных и простейших организмов митоз служит основой бесполого размножения. В этом случае потомки получают практически тот же генетический материал, что и исходная клетка.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включает профазу, метафазу, анафазу и телофазу. Каждая из них связана с точной перестройкой хромосом и подготовкой к их равномерному распределению.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и их основные события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увидеть, что первые две фазы обычно занимают больше времени, поскольку именно в них происходит ключевая подготовка к расхождению хромосом.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неравномерен по длительности: больше времени требуется на подготовительные этапы, а расхождение хроматид проходит быстрее.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митозу; условная оценка длительности фаз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125" y="2610175"/>
            <a:ext cx="25809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спирализуются и становятся заметными под микроскопом, ядерная оболочка исчезает, центриоли расходятся к полюсам, а нити веретена деления начинают формироваться.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5987023" y="2610175"/>
            <a:ext cx="25809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 экватору клетки, а нити веретена прикрепляются к кинетохорам в области центромер. Такое расположение обеспечивает точное последующее расхождение хроматид.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и метафаза: подготовка к равномерному распределению хромосом
</a:t>
            </a:r>
            <a:endParaRPr lang="en-US" sz="2128" dirty="0"/>
          </a:p>
        </p:txBody>
      </p:sp>
      <p:sp>
        <p:nvSpPr>
          <p:cNvPr id="7" name="Text 3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и телофаза: завершение митоза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 противоположным полюсам клетки и становятся самостоятельными хромосомами. Это ключевой момент, определяющий равное распределение наследственного материала между будущими ядрами.
</a:t>
            </a:r>
            <a:endParaRPr lang="en-US" sz="1197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полюсе формируется новое ядро: хромосомы деспирализуются, веретено деления разрушается, а вокруг хромосом восстанавливается ядерная оболочка. Деление клетки почти завершено.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телофазы разделяется цитоплазма, и клетка распадается на две самостоятельные дочерние клетки. У каждой из них имеется полный набор хромосом и собственный клеточный аппарат.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завершения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окончание митоза гарантирует, что новые клетки получат одинаковую генетическую информацию и смогут продолжить рост, обновление тканей или выполнение специализированных функций.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цитокинеза: у животных и 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перетягивается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митоза у животной клетки на экваторе появляется борозда деления. Мембрана постепенно втягивается, цитоплазма сужается, и клетка разделяется на две дочерние. Этот механизм особенно хорошо виден в клетках без жесткой оболочки, где мембрана сохраняет гибкость и может изменять форму.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строит перегородку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борозда деления не образуется: жесткая клеточная стенка не позволяет клетке перетянуться. Вместо этого в центре формируется клеточная пластинка, которая растет к краям и становится новой перегородкой. В итоге возникают две клетки, каждая с собственной клеточной стенкой.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деление, уменьшающее число хромосом вдвое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удвоение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мейоза ДНК реплицируется только один раз. Это необходимо, чтобы каждая хромосома состояла из двух сестринских хроматид и была готова к последующим двум делениям.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 — редукционное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 расходятся гомологичные хромосомы, поэтому число хромосом уменьшается вдвое. Именно на этом этапе диплоидный набор превращается в гаплоидный.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 — эквационное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II разделяются сестринские хроматиды, как при митозе. При этом число хромосом не меняется, но каждая клетка получает одинарный набор генетического материала.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исходной клетки образуются четыре гаплоидные клетки. Они различаются по наследственным признакам и служат основой образования гамет и наследственной изменчивости.
</a:t>
            </a:r>
            <a:endParaRPr lang="en-US" sz="10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мейоз создает генетическое разнообразие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репликация ДНК, обмен участками и независимое расхождение хромосом формируют новые сочетания генов.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 мейоза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основных типа деления клеток по числу делений, набору хромосом и биологическому результату.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стабильность клеток тела, а мейоз одновременно уменьшает набор хромосом и создает генетическое разнообразие.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биология: клеточный цикл, митоз и мейоз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деления клетки и роль контрольных белков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и CDK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стадиями клеточного цикла запускаются не сами по себе. Их координируют циклины и CDK — белки, которые включают нужные процессы в строго определенный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контрольных точках клетка проверяет целостность ДНК, завершенность репликации и готовность к следующей стадии. Если условие не выполнено, цикл временно останавливается.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веретена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расхождением хромосом клетка убеждается, что все они правильно прикреплены к нитям веретена деления. Это снижает риск неравномерного распределения наследственного материала.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сбои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система контроля нарушается, клетка может делиться без остановки и накапливать мутации. Такие ошибки повышают риск опухолевого роста и других тяжелых нарушений.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деления клетки и их 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могут возникать на разных этапах клеточного цикла, поэтому особенно важны системы ремонта ДНК и контроль прикрепления хромосом.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сбой затрагивает ДНК и распределение хромосом, тем выше риск анеуплоидии, опухолей и возрастного истощения тканей.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цитологии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Делящаяся клетка под микроскопом: что видно на препарате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становятся заметными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митоза хромосомы уплотняются и резко выделяются на фоне цитоплазмы. Под микроскопом они выглядят как четкие темные структуры, по которым можно определить, что клетка уже вошла в стадию деления. Такая картина особенно характерна для профазы и метафазы.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двух ядер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поле зрения заметны расходящиеся хроматиды и две зоны, где формируются новые ядра. Вокруг каждой группы хромосом восстанавливается оболочка, поэтому клетка как будто делится на два отдельных центра. Это хорошо показывает завершение митоза и подготовку к цитокинезу.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деления клетки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первых делений зиготы начинается построение многоклеточного организма. Клеточное деление увеличивает число клеток и позволяет им постепенно специализироваться, образуя ткани и органы.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увеличения размеров тела необходимы новые клетки, а не только рост уже существующих. Митоз обеспечивает этот прирост, сохраняя одинаковый набор наследственной информации во всех дочерних клетках.
</a:t>
            </a:r>
            <a:endParaRPr lang="en-US" sz="1245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и 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Поврежденные участки тканей восстанавливаются за счет делящихся клеток. Особенно активно обновляются эпителии, кровь и другие ткани, где старые клетки постоянно заменяются новыми.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образует гаметы с гаплоидным набором хромосом. После оплодотворения восстанавливается диплоидный набор, а потомство получает новую комбинацию признаков.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ДНК при делении делает возможным сохранение признаков вида, а генетическая изменчивость, возникающая в мейозе, помогает популяциям приспосабливаться к изменениям среды.
</a:t>
            </a:r>
            <a:endParaRPr lang="en-US" sz="1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деление клеток идет особенно активно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деления характерна для тканей, которые должны постоянно обновляться или образовывать половые клетки. Их клетки редко остаются в покое надолго.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наблюдается там, где нужен непрерывный ремонт или постоянное образование новых клеток для роста и размножения.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данные качественные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 — механизм, который поддерживает жизнь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рост, восстановление и размножение организмов, а также передачу наследственной информации. Митоз сохраняет стабильность, мейоз создает разнообразие, и вместе они делают возможным развитие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2026-06-02T02:14:46Z</dcterms:created>
  <dcterms:modified xsi:type="dcterms:W3CDTF">2026-06-02T02:14:46Z</dcterms:modified>
</cp:coreProperties>
</file>