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книжной сокровищницы Древней Руси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Древней Руси хранили память, веру и мудрость народа.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на Руси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Руси книги стали особенно важны: их переписывали вручную, берегли в монастырях и княжеских домах, а каждый список создавался долго и с большим старанием.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Береста, пергамен и рукописная книга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записки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бересте писали короткие письма, распоряжения и простые сообщения. Это был удобный и сравнительно доступный материал, который помог историкам узнать о повседневной жизни людей.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Дорогой пергамен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книг чаще всего использовали пергамен — тщательно обработанную кожу животных. Он был прочным, гладким и очень дорогим, поэтому каждая рукопись ценилась особенно высоко.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Писали чернилами и гусиными перьями, а важные слова выделяли красной краской. Так страницы выглядели наряднее, а читателю было легче замечать главное.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Восковые таблички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черновых записей и упражнений применяли восковые таблички. На них можно было писать и стирать текст снова, что было очень удобно для учёбы и заметок.
</a:t>
            </a:r>
            <a:endParaRPr lang="en-US" sz="9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создавал книги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монах или книжник аккуратно выводил текст строка за строкой. Ему нужно было не спешить, чтобы не допустить ошибок, ведь исправить их на дорогом листе было непросто.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Украшатель страниц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художник добавлял буквицы, орнаменты и рисунки. Благодаря его труду книга становилась не только полезной, но и по-настоящему красивой.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всей мастерской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одной рукописью могли работать сразу несколько мастеров. Каждый отвечал за своё дело, поэтому книга рождалась медленно, но получалась особенно ценной.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правка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переплётом текст ещё раз проверяли и исправляли. Такая внимательность помогала сохранить смысл, а иногда спасала книгу от смешной или досадной ошибки.
</a:t>
            </a:r>
            <a:endParaRPr lang="en-US" sz="10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древнерусских книг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рассказы о князьях помогали помнить важные события прошлого. Через них люди узнавали, как менялась Русь и какие испытания переживал народ.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Молитвы, Евангелие и жития святых учили духовной жизни. Эти книги читали в храмах и монастырях, считая их поддержкой для сердца и разума.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Поучения обращались и к детям, и к взрослым. Они напоминали о честности, доброте, уважении к старшим и умении жить по совести.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звучала забота о своей земле и людях. Авторы показывали, что сила народа держится на единстве, памяти и ответственности.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— книги памяти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 годам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вели последовательно: за одним годом следовал другой. Так в книгах сохранялись войны, пожары, строительство городов, княжеские походы и другие важные события.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старался не только перечислить факты, но и показать их значение. Поэтому летопись помогает понять, чем жили люди и чего они боялись или радовались.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известной летописью стала «Повесть временных лет». Она связана с именем Нестора и считается одним из главных источников знаний о Древней Руси.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потомков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летописей мы бы знали о прошлом намного меньше. Эти книги сохранили для нас события, имена и представления людей о собственной истории.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1185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отправился в поход против половцев. Это событие стало основой знаменитого произведения о смелости, тревоге и любви к родной земле.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автор описал не только сам поход, но и переживания людей. В тексте слышны горечь поражения и надежда на единство русских земель.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произведении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стало одной из самых известных книг древнерусской литературы. Оно и сегодня напоминает, что страну нужно беречь вместе.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Поучения и мудрые советы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добру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Поучения объясняли простыми словами, почему важно быть честным, добрым и уважительным. Такие тексты помогали детям и взрослым смотреть на поступки внимательнее.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«Поучении Владимира Мономаха» особенно ценились трудолюбие и ответственность. Автор напоминал, что человек должен не лениться и заботиться о тех, кто рядом.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не просто учили запоминать слова. Они подсказывали, как вести себя в семье, в дружбе и в общении со старшими.
</a:t>
            </a:r>
            <a:endParaRPr lang="en-US" sz="1063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на века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тексты были написаны очень давно, их мысли остаются понятными. Честность, забота и справедливость важны и для сегодняшнего школьника.
</a:t>
            </a:r>
            <a:endParaRPr lang="en-US" sz="10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книги и духовное чтение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Псалтирь для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Псалтирь часто использовали не только в богослужении, но и для обучения грамоте. Ребёнок сначала разбирал буквы, потом складывал слова, а затем читал короткие молитвенные тексты вместе с наставником.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Евангелие в храме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храме Евангелие читали торжественно и внимательно, потому что оно считалось главной книгой христиан. По его словам люди учились вере и доброму поведению, а звучание чтения наполняло всё пространство особым спокойствием.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святыня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книги берегли особенно аккуратно: их укрывали от грязи, влаги и огня, как дорогую семейную реликвию. Люди верили, что бережное обращение с книгой помогает сохранить свет для души.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были разными, но каждый помогал книге прожить долго и донести слово до читателя.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письменная традиция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материала использовали для письма на Руси: бересту, пергамен и восковые таблички.
</a:t>
            </a:r>
            <a:endParaRPr lang="en-US" sz="14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рукописная книга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Материал, труд переписчика, художника и мастера, а затем путь рукописи к читателю в монастыре, храме или княжеском собрании.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57440"/>
            <a:ext cx="282900" cy="22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44867"/>
            <a:ext cx="282900" cy="25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57440"/>
            <a:ext cx="282900" cy="2263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центры Древней Руси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книги хранили особенно бережно. Монахи переписывали рукописи, читали их вслух и учили по ним грамоте, чтобы знания не пропадали и переходили к новым поколениям.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Княжеские дворы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князьях тоже собирали книги, потому что они помогали управлять землёй и помнить прошлое. Такие собрания показывали, что слово ценили не меньше оружия и богатых даров.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Киев, Новгород и Суздаль были важными местами книжности. В них переписывали тексты, учили детей читать и создавали новые рукописи, чтобы мудрость жила далеко за пределами одного дома.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произведение искусства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похожая на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переписчик не просто писал слова, он украшал целую страницу. Крупные буквы, узоры и яркие краски делали начало текста особенно торжественным. Такая книга радовала глаз и словно приглашала читать медленно и внимательно.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рисунки на полях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рукописях встречались птицы, растения, звери и святые образы. Иногда орнамент обвивал буквы, как тонкая лента. Каждая страница напоминала маленькую картину, где труд человека превращался в красоту и порядок.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сохранять книги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от сырости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старались держать в сухом месте, подальше от дождя и мокрых рук. Влага могла испортить пергамен и размыть чернила, а одна испорченная страница была большой бедой.
</a:t>
            </a:r>
            <a:endParaRPr lang="en-US" sz="849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Спасать от огня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убирали в безопасные места и не держали рядом с очагом. Огонь был для рукописи страшнее любого хищника, поэтому их хранили очень осторожно и внимательно.
</a:t>
            </a:r>
            <a:endParaRPr lang="en-US" sz="849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Класть в надёжные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лежали в сундуках, на полках и в особых книгохранилищах при монастырях. Так их было легче защитить от пыли, случайных рук и других неприятностей.
</a:t>
            </a:r>
            <a:endParaRPr lang="en-US" sz="849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Переписывать заново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рукопись терялась или ветшала, её могли создать снова. Переписывание работало как волшебный запасной план: книга исчезала не навсегда, а продолжала жить в новой копии.
</a:t>
            </a:r>
            <a:endParaRPr lang="en-US" sz="8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были дорогими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долгий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 выводил строки медленно и аккуратно, стараясь не ошибиться. На одну книгу уходили недели, а иногда и месяцы терпеливой работы.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редкий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начала нужен был пергамен из телячьей кожи или береста хорошего качества. Такие материалы не были простыми и дешёвыми, поэтому уже сам лист стоил немало.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труд многих мастеров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дополняли художник, переплётчик и проверяющий мастер. Когда книга была готова, она становилась настоящей драгоценностью, доступной далеко не каждому.
</a:t>
            </a:r>
            <a:endParaRPr lang="en-US" sz="9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и первые читатели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учили азбуке, потом чтению по складам и простым текстам. Это было похоже на лестницу: ступенька за ступенькой к умной и уверенной речи.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учился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прежде всего учились мальчики из семей князей, бояр и духовенства. Позже к грамоте тянулись и дети горожан, потому что знание открывало новые возможности.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была нужна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помогала учиться, запоминать важные тексты и готовиться к службе. Она была не только учебником, но и верным помощником для каждого старательного ученика.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 будущему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давало человеку больше свободы и уважения. Грамота открывала дорогу к делу, которое требовало разума, памяти и аккуратности.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Книги-путешественники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копии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старая рукопись ветшала, её переписывали заново. Так появлялась новая книга, похожая на прежнюю, но уже с собственным долгим путём.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из места в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переносили из города в город и из монастыря в монастырь. Иногда книга ехала дальше своего автора и находила новых читателей через много лет.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не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копиям многие тексты дошли до нас. Каждое переписывание было как бережная передача свечи: свет не гас, а переходил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до наших дней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летописей мы узнаём о городах, князьях, войнах и пожарах. Они помогают представить, как жила Древняя Русь, и словно ведут нас по страницам времени.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и поучения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рассказывали о святых и учили добрым поступкам. По ним можно понять, какие качества особенно ценили люди: честность, терпение и милосердие.
</a:t>
            </a:r>
            <a:endParaRPr lang="en-US" sz="91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богослужения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Евангелия и Псалтири читали в храмах и монастырях. Они сохранились потому, что люди относились к ним с большим уважением и заботой.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записки на бересте показывают повседневную жизнь: просьбы, сообщения и домашние дела. Это очень живые следы прошлого, почти как письма от древних соседей.
</a:t>
            </a:r>
            <a:endParaRPr lang="en-US" sz="8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книжная сокровищница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бережности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рукописи напоминают, что книгу нужно хранить аккуратно. Их создавали долго и старательно, поэтому каждая страница была ценностью. Это хороший пример уважения к труду и знаниям.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книга учит не забывать прошлое. Когда мы читаем летописи и жития, перед нами оживают люди, города и события, которые иначе растворились бы во времени. Так история становится ближе и понятнее.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сохранила голос эпохи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Древней Руси сберегли память о людях, событиях и вере. Они стали основой письменной культуры и до сих пор помогают нам слышать далёкое прошлое.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2026-05-26T10:23:21Z</dcterms:created>
  <dcterms:modified xsi:type="dcterms:W3CDTF">2026-05-26T10:23:21Z</dcterms:modified>
</cp:coreProperties>
</file>