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Звёздчатые многогранники превращают строгую геометрию в зрелищные «лучи» в пространстве.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многогранники: необычные формы в геометрии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многогранниках перед изучением звездчатых форм
</a:t>
            </a:r>
            <a:endParaRPr lang="en-US" sz="21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состоит из плоских граней, рёбер и вершин. У выпуклых тел грани не пересекаются. Звёздчатые формы появляются, когда продолжения граней или рёбер «добавляют» острые выступы. Это тесно связано с симметрией, которую изучают в 7 классе.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54617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«звездчатый»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Лучевидные выступы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Звездчатой называют форму с лучевидными выступами, похожими на звезду. Такой внешний вид делает контур тела более сложным, чем у обычных выпуклых многогранников, где линии и грани ровные и «простые».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внешний контур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добавления лучей границы многогранника перестают быть гладкими по восприятию. Контуры становятся разными по длине и направлению, поэтому фигура требует внимательного рассмотрения и проверки по рёбрам.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или всё тело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звездчатую форму и звёздчатую грань. Звёздчатой может быть вся поверхность тела, а может быть только отдельная плоская фигура, например пятиконечная звезда в грани многогранника.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знаменитых звездчатых многогранников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формы Кеплера и Пуансо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самым известным звездчатым многогранникам относят малый звёздчатый додекаэдр, большой звёздчатый додекаэдр, большой додекаэдр и большой икосаэдр. Эти тела рассматривают рядом с правильными многогранниками, потому что их симметрия «держится» на чётких правилах.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от привычных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они заметно отличаются от куба и тетраэдра: появляются острые выступы и звездообразные контуры. При этом многие из них остаются строгими по устройству, поэтому выглядят аккуратно и закономерно, а не хаотично.
</a:t>
            </a:r>
            <a:endParaRPr lang="en-US" sz="10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61905"/>
            <a:ext cx="4873500" cy="18920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правильных звездчатых многогранника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сравнение четырёх тел Кеплера—Пуансо по числу граней и типу звёздчатых элементов.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очень «сложном» внешнем виде число граней может совпадать (например, 12 у двух разных додекаэдров), а иногда заметно возрастает (у большого икосаэдра — 20).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тел Кеплера—Пуансо, учебно-справочные материалы по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звездчатая форма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правильного многогранника к звёздчатости через продолжения плоскостей граней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звездчатых многогранниках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означает повторяемость частей фигуры. Если представить вращение или отражение, то грани и рёбра ведут себя одинаково — поэтому звёздчатое тело выглядит «собранным» по правилам.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звездчатых многогранников грани одинаковы, рёбра равны, а форма повторяется вокруг нескольких осей. Из-за этого выступы не случайны: их появление подчиняется одной и той же схеме.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сравнивать разные многогранники и находить общие свойства. Даже когда внешность кажется необычной, закономерность заметна при внимательном рассмотрении структуры.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звездчатых тел по числу граней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показывают: более «впечатляющий» контур не всегда связан с большим числом граней. Иногда звёздчатость создаёт сложность за счёт пересечений, а не количества элементов.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идеи могут давать один и тот же счёт граней (12). При этом у большого икосаэдра число граней заметно выше, что отражает различие в исходной симметрии.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числу граней у тел Кеплера—Пуансо (учебные справочники по геометрии).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Пентаграмма как часть звездчатых форм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Пентаграмма внутри «звездных»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пятиугольник, из которого тянутся пересекающиеся отрезки. В результате появляется пентаграмма — пятиконечная звезда. Именно такие звёздные очертания встречаются в гранях некоторых звездчатых многогранников, добавляя им узнаваемый рисунок.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пятиугольника рождается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Пентаграмма строится не «пятёркой точек», а линиями, которые соединяют вершины по определённому правилу. Это наглядно показывает: звёздная форма возникает из более простой фигуры — пятиугольника. Поэтому её удобно использовать как первый шаг к пониманию звездчатости.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плоской фигуры к пространственной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связь, можно мысленно «вставить» пентаграмму в плоскость грани. Дальше остаётся понять, как такие гранные элементы повторяются и пересекаются в объёме. Так пентаграмма помогает представить, почему звездчатые многогранники выглядят закономерно и симметрично.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правильными многогранниками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звездчатые многогранники получают «звёздность», опираясь на додекаэдр и икосаэдр. Поэтому их проще изучать не с нуля, а через знакомые правильные тела с равными гранями.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Звездчатая форма не возникает случайно: она появляется после продолжения граней или рёбер исходного многогранника. Пересечения продолженных плоскостей создают острые выступы и новые рёбра.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удобно сравнивать звездчатые тела с платоновыми. У платоновых многогранников все грани одинаковы и симметрия особенно наглядна, так что проще увидеть закономерности звездчатости.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связывает разные темы: правильные многогранники, симметрию и пространственное мышление. В итоге звездчатые формы выглядят не как «сюрприз», а как развитие уже изученных идей.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 и их связь со звездчатыми формами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Звездчатость появляется не «из ниоткуда»: чаще всего основу дают платоновы тела, особенно додекаэдр и икосаэдр. При определённом способе продолжения граней их симметрия сохраняется, а оболочка становится звёздчатой.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«богатые» по возможностям звездчатого продолжения формы связаны именно с додекаэдром и икосаэдром: их набор граней и симметрия хорошо «подхватывают» звездчатые оболочки.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(платоновы тела)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вершин и рёбер у избранных тел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отражено число вершин. Важно помнить: похожие названия могут скрывать разное строение, поэтому рёбра полезно проверять по модели или развертке.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«звёздчатость» не означает автоматического роста числа элементов: у одних тел вершин 12, у других — 20, при очень похожих названиях.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вершин для четырёх тел Кеплера—Пуансо (учебные и справочные материалы по многогранникам), без привязки к конкретной таблице.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звездчатые формы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Звёздчатые мотивы можно встретить в орнаментах и декоративных решётках: они подчеркивают симметрию и ритм. Рассматривая узоры, проще заметить, как повторы задают форму и «каркас» рисунка.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 и учебные пособия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моделях хорошо видно самопересечение поверхности и границы граней. Учебные пособия связывают такие изображения с плоскими фигурами, чтобы легче переносить знания между 2D и 3D.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«звёздочки» делают из пластика или металла как учебные и дизайнерские объекты. По ним удобно изучать вершины и рёбра, не переходя сразу к строгим определениям.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поделки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цветной бумаги собирают заготовки с выступами и пересечениями. Развёртки помогают увидеть, какие части являются гранью, а какие — звёздчатым продолжением. Это поддерживает наглядность в 7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 развёртки звездчатых многогранников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показывают, из каких плоских частей получается объём. Для урока особенно полезны бумажные схемы с разными цветами граней: так легче проверить, какая грань становится звёздчатой оболочкой.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модели помогают рассмотреть, где именно сходятся рёбра и как образуются острые выступы. Их удобно вращать и сравнивать с исходным платоновым телом, замечая, что симметрия остаётся.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звездчатый многогранник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рассуждений по признакам формы и сравнение с известными видами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звездчатых многогранников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год — Кеплер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описал малый звёздчатый додекаэдр и большой звёздчатый додекаэдр. Эти наблюдения показали, что правильные формы могут образовывать и звёздчатые оболочки.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Коши и Пуансо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Огюстен Коши и Луи Пуансо уточнили, какие именно звёздчатые тела следует считать «правильными». Тем самым правила перестали быть догадками и стали строгими условиями.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работ в математике утвердилось обозначение «тела Кеплера—Пуансо». Так учёные связали идеи одного времени с строгой классификацией другой эпохи.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эти тела стали базой для учебных примеров о симметрии и многогранниках. Их рассматривают, чтобы показать связь между правильными платоновыми телами и более сложными оболочками.
</a:t>
            </a:r>
            <a:endParaRPr lang="en-US" sz="10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у правильных звездчатых тел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проявляется в том, что повторяющиеся элементы можно совместить преобразованиями. Для этих четырёх тел она действительно сопоставима по «уровню строгости».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сходства по симметрии заметны у всех четырёх тел, их объединяют в группу правильных звёздчатых многогранников. Это помогает быстрее ориентироваться в классификации.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характеристика из школьных/учебных описаний правильных звёздчатых многогранников (без численной шкалы).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звездчатые многогранники в 7 классе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звёздчатых многогранников тренирует пространственное воображение: нужно представлять, как плоские грани образуют объём. Это развивает навык «видеть форму» при вращении и разборе модели.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связать разные разделы геометрии — многогранники, симметрию и геометрические модели. Ученик учится объяснять, почему фигура выглядит закономерно, а не случайно.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Звёздчатые тела показывают путь от простых элементов к сложным конструкциям. Сравнение с известными платоновыми телами упрощает понимание и делает материал заметнее и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ключевые определения, которые нужны, чтобы уверенно говорить о многогранниках и различать обычные и звёздчатые формы.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образуют «словарь» темы: по ним строится описание формы, проверка свойств и правильное сравнение разных многогранников.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геометрии для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геометрия — это не «скучно», а красиво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многогранники показывают: по строгим правилам можно получать необычные формы. Их главные признаки — выступы, симметрия и связь с правильными многогранниками, поэтому тема подходит 7 классу.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2026-05-14T01:21:12Z</dcterms:created>
  <dcterms:modified xsi:type="dcterms:W3CDTF">2026-05-14T01:21:12Z</dcterms:modified>
</cp:coreProperties>
</file>