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развития Вооружённых Сил России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дружины до современных Вооружённых Сил: эпохи, реформы, войны и 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армии связана с историей государства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 России развивалась вместе с укреплением власти, расширением границ и ростом государства. Изменение военных задач, способов комплектования и уровня техники всегда отражало потребности страны и её способность защищать себя.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войско: дружина и народное ополчение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IX–XIII веках главным ядром войска была княжеская дружина — профессиональные воины, связанные с князем личной верностью и постоянной службой.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эпохи включало мечи, копья, топоры, луки, щиты и кольчуги; сама организация войска зависела от власти князя, силы городов и защиты торговых путей.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опасности к защите земель и городов привлекалось народное ополчение, составленное из свободных жителей; оно усиливало войско, но собиралось только по необходимости.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Вооружённых Сил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шкале виден переход от разрозненных форм службы к устойчивой государственной военной системе.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армии — это последовательная централизация, профессионализация и усложнение управления под влиянием войн и реформ.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истории России и ОБЗР; хронологические этапы, указанные в теме презентации.
</a:t>
            </a:r>
            <a:endParaRPr lang="en-US" sz="5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 веках служба дворян за земельные владения стала основой поместного войска, что укрепило связь военной обязанности с государственным устройством.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Стрелецкие полки стали первыми постоянными вооружёнными частями с огнестрельным оружием и государственным жалованьем, повышая устойчивость обороны.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границ приобрела общегосударственный характер: развивались крепости, пограничные укрепления и система управления, опиравшаяся на военную организацию.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Московского государства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армия стала регулярной: реформы Петра I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Рекрутский набор вместо разрозненной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ввёл рекрутские наборы, чтобы государство получало постоянное войско, а не временные силы. Это изменило сам принцип комплектования армии: служба стала обязанностью для страны, а не только для отдельных сословий. Так появилась основа для регулярных полков и долгой подготовки солдат.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Уставы, школы и новая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уставы, военные школы и подготовка офицеров создали более строгую систему управления. Армия получила понятные правила службы, единые требования к обучению и устойчивую командную вертикаль. Это повысило управляемость войск в больших кампаниях и на разных театрах военных действий.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как проверка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стала испытанием новых принципов организации армии и флота. Победа показала, что регулярные части, обучение и централизованное управление дают России преимущество. После 1721 года страна получила регулярную армию и Военно-морской флот, а сама армия стала опорой внешней политики.
</a:t>
            </a:r>
            <a:endParaRPr lang="en-US" sz="9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военных систем трёх эпох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комплектование, постоянство службы и роль государства в организации войска.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постепенно превращалась из временного собрания воинов в постоянный государственный институт с единым командованием.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темы: Древняя Русь, Московское государство, реформы Петра I.
</a:t>
            </a:r>
            <a:endParaRPr lang="en-US" sz="5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Российской империи в XVIII–XIX веках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российская армия стала одной из крупнейших постоянных сил Европы, способной вести длительные кампании на огромной территории.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Семилетняя война и Отечественная война 1812 года подтвердили силу дисциплины, а также важность снабжения, связи и чёткой организации на поле боя.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артиллерия, инженерные войска, штабная служба и военные училища, что повышало качество подготовки офицеров и координацию крупных соединений.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показала необходимость модернизации вооружения, транспорта и военной медицины, что стало важным уроком для последующих реформ.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XIX века и реформа Милютина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расширены военные округа, улучшено обучение офицеров и укреплена мобилизационная готовность, что приблизило армию к более современной и управляемой модели.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1860–1870-х годов под руководством Дмитрия Алексеевича Милютина заменила рекрутскую систему всеобщей воинской повинностью, сократила срок службы и усилила подготовку резервов.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императорской армии к Красной армии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революция, Гражданская война и государственное строительство создали новую военную систему.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в годы Великой Отечественной войны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стало тяжёлым испытанием: Красная армия отступала, сдерживая наступление противника и выигрывая время для мобилизации страны, эвакуации заводов и развёртывания новых частей.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Осень–зима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за Москву советские войска остановили врага у столицы. Это стало первым крупным стратегическим успехом, укрепившим моральный дух армии и всего населения.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и Курская битвы переломили ход войны. Армия приобрела опыт крупномасштабных операций, а промышленность наладила массовый выпуск техники и боеприпасов.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1944–май 1945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освобождения Европы и Берлинской операции Красная армия завершила войну победой. Итогом стали рост боевого опыта, усиление роли тыла и высокая способность государства к мобилизации.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оборонной мощи СССР после Второй мировой войны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развитие сместило акцент от массовых фронтовых армий к стратегическим средствам сдерживания и высокотехнологичным видам вооружений.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связан с ракетно-ядерным компонентом и ПВО, что показывает переход к модели гарантированного стратегического ответа.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основным направлениям развития Вооружённых Сил СССР в послевоенный период, без точной количественной шкалы; для учебной визуализации.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система СССР была ориентирована прежде всего на стратегическое сдерживание и сохранение равновесия с вероятным противником. Для этого развивались ядерные силы, дальняя авиация и ракетные войска.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СССР в период холодной войны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приобрели подводный флот, противовоздушная оборона и средства связи, позволявшие действовать на огромной территории и поддерживать боеготовность в разных климатических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наука всё теснее связывалась с космосом, радиоэлектроникой и реактивной техникой. Армия становилась не только силой войны, но и важным фактором научно-технического развития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армии началось в 1992 году и сопровождалось перестройкой системы комплектования, финансирования и подготовки. Сохранение стратегических сил позволило удержать непрерывность обороны в сложный переходный период.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Вооружённых Сил Российской Федерации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России пришлось в кратчайшие сроки сохранить управление войсками и не допустить распада ключевых боевых структур. Одновременно требовалось обеспечить безопасность новых государственных границ и перераспределить вооружение.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российской армии в XXI веке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структуре, управлении и боеготовности армии в 2008–2012 годах.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уменьшили управленческую громоздкость, усилили постоянную готовность и сделали ставку на более профессиональный и технологичный состав.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военной реформе Российской Федерации 2008–2012 годов, обобщение основных направлений.
</a:t>
            </a:r>
            <a:endParaRPr lang="en-US" sz="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структура Вооружённых Сил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построена по принципу единого стратегического управления и распределения функций между видами и родами войск.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80727"/>
            <a:ext cx="204900" cy="16392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обновление вооружённых сил в XXI веке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наносить удары с меньшим расходом боеприпасов и повышает точность поражения целей, что особенно важно в условиях быстрого манёвра и ограниченного времени на принятие решения.
</a:t>
            </a:r>
            <a:endParaRPr lang="en-US" sz="792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разведки, наблюдения и корректировки огня. Они расширяют возможности армии без прямого риска для личного состава и ускоряют получение информации.
</a:t>
            </a:r>
            <a:endParaRPr lang="en-US" sz="835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ПВО и ПРО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противовоздушной и противоракетной обороны защищают войска, объекты и населённые пункты от авиации, ракет и других средств нападения.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связи и управления сокращают время передачи приказов, делают взаимодействие родов войск более точным и помогают координировать действия на больших расстояниях.
</a:t>
            </a:r>
            <a:endParaRPr lang="en-US" sz="805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 разведывательные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радиоэлектронная разведка и современные каналы связи усиливают контроль обстановки, повышают осведомлённость командования и поддерживают единый контур управления.
</a:t>
            </a:r>
            <a:endParaRPr lang="en-US" sz="7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задач армии на разных этапах истории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государства задачи армии становились сложнее: от охраны рубежей к обеспечению стратегической безопасности и противодействию многослойным угрозам.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современная армия должна одновременно быть мобильной, технологичной и способной действовать в разных форматах конфликта.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этапов развития российских Вооружённых Сил; распределение долей условное, для учебной визуализации.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Вооружённые Силы сохраняют главный принцип прежних эпох — служение государству и защита его интересов. Менялись формы армии, но не её общественная миссия.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 российской армии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княжеской дружины до регулярной армии постепенно укреплялись дисциплина, единоначалие и централизованное управление. Эти качества и сегодня остаются основой боеспособности.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переход от сословной военной службы к более массовой и профессиональной системе комплектования. Это сделало армию устойчивее к масштабным вызовам.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традиция стала частью исторической памяти страны. Она соединяет опыт прошлых поколений, технический прогресс и современное понимание национальной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России: путь развития и преемственности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российской армии отражает историю самого государства: от ополчения к регулярным войскам, от холодного оружия к высокоточным системам, от локальной обороны к комплексной национальной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2026-05-21T05:15:16Z</dcterms:created>
  <dcterms:modified xsi:type="dcterms:W3CDTF">2026-05-21T05:15:16Z</dcterms:modified>
</cp:coreProperties>
</file>