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под властью Тюдоров: основные идеи и темы урока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Династия Тюдоров — эпоха перемен, реформ и культурного расцвета в Англии.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9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Тюдоров и новая эпоха
</a:t>
            </a:r>
            <a:endParaRPr lang="en-US" sz="3949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1485 году Генрих VII закончил Войну Алой и Белой розы, укрепив трон и начав новую эпоху стабильности. Англия стремилась восстановить порядок и экономику после долгих конфликтов.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Генрих VII: укрепление династии и центральной власти
</a:t>
            </a:r>
            <a:endParaRPr lang="en-US" sz="2493" dirty="0"/>
          </a:p>
        </p:txBody>
      </p:sp>
      <p:sp>
        <p:nvSpPr>
          <p:cNvPr id="6" name="Text 1"/>
          <p:cNvSpPr txBox="1"/>
          <p:nvPr/>
        </p:nvSpPr>
        <p:spPr>
          <a:xfrm>
            <a:off x="501391" y="2488179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Генрих VII объединил раздробленные дома Ланкастеров и Йорков через брак с Елизаветой Йоркской, что принесло долгожданный мир и легитимность новому правлению.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65416" y="1364975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усилил королевскую власть, ограничив аристократов в создании личных армий и внедрив Суд Звёздной палаты для контроля и наказания нарушителей закона.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0609"/>
            <a:ext cx="4490400" cy="24425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075" y="633264"/>
            <a:ext cx="4317300" cy="25043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0075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власти Папы Римского и создание Англиканской церкви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Генрих VIII разорвал отношения с католической церковью, провозгласив себя главой новой Англиканской церкви. Это решение напрямую связано с его стремлением к разводу ради наследника, что радикально изменило религию в стране.
</a:t>
            </a:r>
            <a:endParaRPr lang="en-US" sz="1116" dirty="0"/>
          </a:p>
        </p:txBody>
      </p:sp>
      <p:sp>
        <p:nvSpPr>
          <p:cNvPr id="8" name="Text 2"/>
          <p:cNvSpPr txBox="1"/>
          <p:nvPr/>
        </p:nvSpPr>
        <p:spPr>
          <a:xfrm>
            <a:off x="5463700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браков и политические последствия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Жёны Генриха — Екатерина Арагонская, Анна Болейн и другие — имели большое влияние на внутреннюю политику. Поиск наследника обострил религиозные конфликты и ответственность короля перед нацией.
</a:t>
            </a:r>
            <a:endParaRPr lang="en-US" sz="1169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Генрих VIII: личность и реформы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Англии в начале XVI века
</a:t>
            </a:r>
            <a:endParaRPr lang="en-US" sz="3781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Генрих VIII способствовал развитию ремёсел и мануфактур, что повысило производство и качество товаров для внутреннего рынка и экспорта.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шерстью активно росла, а порты Лондона и Бристоля стали центрами внешних торговых перевозок, укрепляя экономику страны.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Аграрные реформы превратили пахотные земли в пастбища для овец, что дало стимул развитию овцеводства, но сократило традиционное земледелие.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Эдуард VI и Мария I: религиозные конфликты
</a:t>
            </a:r>
            <a:endParaRPr lang="en-US" sz="3016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Эдуард VI продолжил протестантские реформы, изменив богослужение и увеличив влияние англиканской церкви на жизнь общества.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Марии I произошёл откат к католичеству с жёсткими преследованиями протестантов, что вызвало массовое недовольство и страх.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период сопровождался политической нестабильностью и столкновением религиозных групп, что ослабляло страну внутренне.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фигуры символизировали идеологические разногласия, формировавшие религиозный и политический облик эпохи.
</a:t>
            </a:r>
            <a:endParaRPr lang="en-US" sz="119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Елизавета I: Золотой век и укрепление Англии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о единообразии и закрепление протестантизма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1559 году Елизавета I приняла закон, который сделал Англиканскую церковь официальной и обеспечил религиозное единство, несмотря на сохранение некоторых католических обрядов.
</a:t>
            </a:r>
            <a:endParaRPr lang="en-US" sz="1004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и научный подъём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её властью экономика Англии укрепилась, развивались наука и торговля, что заложило основу будущего могущества государства.
</a:t>
            </a:r>
            <a:endParaRPr lang="en-US" sz="1175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литературы и театра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её правления ознаменовался подъемом культуры: творили Шекспир и Марло, строился театр "Глобус", появлялись новые культурные жанры.
</a:t>
            </a:r>
            <a:endParaRPr lang="en-US" sz="1183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рост и урбанизация в XVI веке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миграция способствовала быстрому росту городов и увеличению рабочих мест, особенно в Лондоне.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рост населения увеличил потребность в образовании и инфраструктуре, стимулируя развитие городов и экономики.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данные, Английский национальный архив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образования и значение школ
</a:t>
            </a:r>
            <a:endParaRPr lang="en-US" sz="3165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 веке активно создавались латинские школы и приюты для бедных детей, что давало возможность учиться представителям разных слоёв общества.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студентов в Оксфорде и Кембридже выросло вдвое, образование приобретало важное значение для формирования управленческой элиты и религиозных лидеров.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Англии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религиозных изменений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1534 году принятие Акта Supremacy провозгласило короля главой церкви, что привело к созданию Англиканской церкви и ослаблению влияния Папы.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разделилось на сторонников реформ и защитников католицизма, что отразилось на власти, собственности и повседневной жизни граждан.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политика Генриха VIII
</a:t>
            </a:r>
            <a:endParaRPr lang="en-US" sz="3748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1536–1540 годах Генрих VIII распорядился о закрытии монастырей, что привело к изъятию церковных земель и значительному увеличению королевских доходов.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Земли бывших монастырей были разданы новой знати, что усилило поддержку монарха среди влиятельных слоёв общества и укрепило его власть над религиозной областью.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Генрих перестраивал государственное управление, переносил часть церковных функций под контроль королевской администрации, что способствовало централизации власти.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 с Екатериной Арагонской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Екатерина Арагонская была первой женой Генриха VIII и дала ему единственного сына – Артура. Позже брак получил политическое значение, соединяя Тюдоров с королевской династией Арагона и укрепляя международные связи.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Болейн и религиозные перемены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Жена Генриха VIII, Анна Болейн, стала причиной разрыва с Римом и образованием Англиканской церкви. Поиск наследника привёл к её казни, что породило большие внутренние конфликты.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наследования после Эдуарда VI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преждевременной смерти Эдуарда VI началась борьба между Марией I и Елизаветой I за трон, что вызвало религиозные и политические противостояния в Англии.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Династические браки и вопрос преемственности
</a:t>
            </a:r>
            <a:endParaRPr lang="en-US" sz="283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280 протестантских лидеров сожгли при Марии I, её политика вызвала отторжение у народа и ускорила рост протестантизма после её смерти.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280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хроники Англии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протестантских лидеров были казнены при её правлении, что вызвало массовое недовольство и укрепило протестантскую оппозицию в стране.
</a:t>
            </a:r>
            <a:endParaRPr lang="en-US" sz="151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638132"/>
            <a:ext cx="9308400" cy="25725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8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экспансия и победа над Армадой
</a:t>
            </a:r>
            <a:endParaRPr lang="en-US" sz="3263" dirty="0"/>
          </a:p>
        </p:txBody>
      </p:sp>
      <p:sp>
        <p:nvSpPr>
          <p:cNvPr id="7" name="Text 1"/>
          <p:cNvSpPr txBox="1"/>
          <p:nvPr/>
        </p:nvSpPr>
        <p:spPr>
          <a:xfrm>
            <a:off x="1205198" y="1542608"/>
            <a:ext cx="31935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Флот Англии активно развивался, ключевой фигурой был Фрэнсис Дрейк, совершивший первое английское кругосветное путешествие между 1577 и 1580 годами.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442068" y="1996354"/>
            <a:ext cx="31935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1588 году англичане разгромили испанскую Армаду, что укрепило морское могущество страны и стимулировало начало колониальной экспансии.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и художественные достижения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 литература Золотого века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расцвели театр и литература — особенно работы Уильяма Шекспира и Кристофера Марло. Построен знаменитый театр "Глобус", ставший центром культурной жизни Лондона.
</a:t>
            </a:r>
            <a:endParaRPr lang="en-US" sz="1031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Музыкальное развитие эпохи Тюдоров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новые музыкальные направления, включая англиканскую церковную музыку, которая сочетала традиции реформаторской религии и народные мотивы того времени.
</a:t>
            </a:r>
            <a:endParaRPr lang="en-US" sz="1044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Дворцы и дома эпохи Тюдоров отличались характерным стилем с резьбой и символикой розы. Их архитектура отражала высокое положение династии и её значение для Англии.
</a:t>
            </a:r>
            <a:endParaRPr lang="en-US" sz="1085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739" y="1254037"/>
            <a:ext cx="2962722" cy="1882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реформы Тюдоров по монархам
</a:t>
            </a:r>
            <a:endParaRPr lang="en-US" sz="3165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реформы и их последствия у правителей династии Тюдоров, подчеркивая формирование сильной королевской власти и изменений в религии и обществе.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усилили королевскую власть и изменили религиозную структуру, заложив основы современного английского государства.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Британника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450" y="1119028"/>
            <a:ext cx="5288100" cy="41003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Дворцы, герб и символы власти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12288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династии Тюдоров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Красно-белая роза стала эмблемой объединения Ланкастеров и Йорков, символизируя легитимность династии и единство Англии в эпоху Тюдоров.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593700"/>
            <a:ext cx="47676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Королевские резиденции и архитектура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дворцы, как Хэмптон-Корт и Виндзорский замок, были центрами власти. Их архитектура отражала величие династии, украшенная розами и уникальными орнаментами.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последствия правления Тюдоров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Правление Тюдоров укрепило позиции парламента и развило правовую систему, что способствовало становлению сбалансированной государственной власти.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Формировалась английская национальная идентичность через язык, религию и культурные традиции, что объединило общество под новым обликом.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Заложены основы морской мощи и колониальной экспансии, а при смерти Елизаветы I началась эпоха Стюартов, продолжившая многие достижения Тюдоров.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Преемственность и хронология династии Тюдоров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события и переходы власти в период династии Тюдоров
</a:t>
            </a:r>
            <a:endParaRPr lang="en-US" sz="90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103403"/>
            <a:ext cx="9144000" cy="30360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03350" y="307700"/>
            <a:ext cx="7737300" cy="8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7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эпохи Тюдоров: основа будущего Англии
</a:t>
            </a:r>
            <a:endParaRPr lang="en-US" sz="2753" dirty="0"/>
          </a:p>
        </p:txBody>
      </p:sp>
      <p:sp>
        <p:nvSpPr>
          <p:cNvPr id="5" name="Text 1"/>
          <p:cNvSpPr txBox="1"/>
          <p:nvPr/>
        </p:nvSpPr>
        <p:spPr>
          <a:xfrm>
            <a:off x="2155750" y="1229875"/>
            <a:ext cx="48324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Тюдоров заложила фундамент национальной церкви, укрепила парламент и государственное управление, а также подготовила Англию к глобальному влиянию через морские открытия и культурный расцвет.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2026-05-10T15:29:05Z</dcterms:created>
  <dcterms:modified xsi:type="dcterms:W3CDTF">2026-05-10T15:29:05Z</dcterms:modified>
</cp:coreProperties>
</file>