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люди с инвалидностью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таланта, труда и поддержки.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Инвалидность и роль среды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Инвалидность важно понимать в контексте: решают не только диагноз, но и среда, поддержка и доступные возможности. Именно поэтому биографии людей с инвалидностью так по-разному, но одинаково убедительно говорят об успехе.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Инвалидность простыми словами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Инвалидность может быть связана со зрением, слухом, движением, речью или длительными заболеваниями. Это не отдельная «категория людей», а часть человеческого разнообразия, которое бывает очень разным.
</a:t>
            </a:r>
            <a:endParaRPr lang="en-US" sz="128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диагноз не означает одинаковую жизнь. На возможности человека влияют лечение, обучение, семья, техника и то, насколько окружающие умеют поддержать без жалости и лишних преград.
</a:t>
            </a:r>
            <a:endParaRPr lang="en-US" sz="1307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замечать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смотреть не только на ограничения, но и на сильные стороны, интересы и цели человека. Тогда становится видно, что инвалидность не отменяет способности учиться, творить и менять мир.
</a:t>
            </a:r>
            <a:endParaRPr lang="en-US" sz="1323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город и общение становятся справедливее, когда учитывают разные потребности. Доступная среда помогает не «особенным» людям, а всем, кому нужна понятная и удобная организация пространства.
</a:t>
            </a:r>
            <a:endParaRPr lang="en-US" sz="12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путать понятия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барьеров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человеку предлагают аудиокнигу или шрифт Брайля, он получает не «льготу», а возможность читать наравне с другими. Смысл в том, чтобы убрать барьер, а не менять ценность человека.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как сильная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 может не видеть ноты, но слышать ритм, тембр и интонации особенно точно. Тогда опора смещается на слух, память и тренировку, а результат всё равно остаётся профессиональным.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может долго восстанавливаться после травмы и работать с болью, но продолжать создавать значимые произведения. Ограничение в одном измерении не стирает характер, мастерство и право быть услышанным.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доступность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удаления барьеров к полноценному участию в школе и городе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эти люди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подбирались так, чтобы показать разные формы инвалидности, разные сферы деятельности и подтверждённый общественный вклад.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героев помогает увидеть не один случай, а широкий опыт и разные пути успеха.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 Луи Брайля, Стиви Уандера, Фриды Кало, Леди Гаги, Кристофера Рива и Стивена Хокинга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Брайль: имя и главное достижение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Идея, изменившая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Брайль в подростковом возрасте предложил систему из шести точек, которая позволила незрячим людям читать и писать быстрее и удобнее. Его идея изменила образование и повседневную жизнь.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Брайля оказалась простой, но очень точной: комбинации точек передают буквы, цифры и знаки. Благодаря этому чтение стало доступным там, где раньше почти не было вариантов.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Брайля стало международным символом доступности. Сегодня шрифт Брайля используют в книгах, на табличках и в обучении, чтобы незрячие люди могли учиться самостоятельно.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Брайль: трудности и урок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Проблема, которую нужно было решить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Брайль учился в школе для слепых, где особенно остро чувствовал нехватку удобного способа письма. Именно потребность в реальном решении подтолкнула его к поиску новой системы.
</a:t>
            </a:r>
            <a:endParaRPr lang="en-US" sz="1322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 упорство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не ограничился жалобой на неудобства, а стал экспериментировать и упрощать запись. Такой подход показывает, как настойчивость и образование помогают довести полезную идею до результата.
</a:t>
            </a:r>
            <a:endParaRPr lang="en-US" sz="1345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история напоминает: когда человек получает поддержку и возможность учиться, личная инициатива может принести пользу многим поколениям. Иногда одно изобретение меняет жизнь целого мира.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Стиви Уандер: музыка и признание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выступления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раннего детства Стиви Уандер выступал как одарённый исполнитель и быстро привлёк внимание музыкальной индустрии. Ранний старт стал основой его долгой карьеры.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карьера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его имя стало символом мастерства, а песни — частью мировой музыкальной культуры. Он остаётся одним из самых уважаемых артистов своего поколения.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публики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1970-е годы он закрепил статус выдающегося автора и исполнителя, выпуская альбомы, которые влияли на звучание поп- и соул-музыки.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 масштаб признания его таланта и влияния на поп-музыку.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Recording Academy (Grammy Awards)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премий «Грэмми»
</a:t>
            </a:r>
            <a:endParaRPr lang="en-US" sz="5154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подчёркивает его выдающееся место в истории музыки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 Фриде Кало: два взгляда на её искусство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Автопортрет как честный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Фрида Кало писала так, будто разговаривала с собой и со зрителем одновременно. В её автопортретах много прямого взгляда, ярких красок и личных деталей, поэтому они запоминаются и сегодня.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которое не скрывает правду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картины стоят рядом с работами самых известных художников XX века. Музеи и исследователи ценят в них не только стиль, но и смелость говорить о боли, страхе и надежде без украшательства.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Фриды Кало: от травмы к искусству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 год: переломный момент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юности Фрида Кало попала в тяжёлую аварию, после которой ей пришлось долго восстанавливаться. Этот период изменил её жизнь и стал началом особого художественного пути.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работы во время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лечения она много времени проводила в постели и начала писать картины, используя зеркало и подручные способы работы. Так личные переживания постепенно превращались в творчество.
</a:t>
            </a:r>
            <a:endParaRPr lang="en-US" sz="1046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с болью и творчеством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боль не исчезла, но Фрида продолжала создавать картины и находила в искусстве способ говорить о себе. Её стойкость стала частью её образа и влияния.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грани роли Леди Гаги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мировой известности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Леди Гага стала всемирно известной благодаря сильному вокалу, ярким выступлениям и смелому сценическому образу. При этом она не ограничилась музыкой и постепенно стала заметной общественной фигурой.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 стыда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интервью и публичных выступлениях она говорила о психическом здоровье, тревоге и важности помощи. Такой разговор делал тему менее пугающей для подростков и взрослых.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как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Леди Гага поддерживала кампании, связанные с профилактикой буллинга и заботой о молодёжи. Её пример показывает, что популярность можно использовать не только для славы, но и для поддержки других.
</a:t>
            </a:r>
            <a:endParaRPr lang="en-US" sz="1018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публичная позиция учит, что открытость не делает человека слабым. Наоборот, она помогает другим вовремя обратиться за поддержкой и не чувствовать себя одинокими.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775" y="1809190"/>
            <a:ext cx="249900" cy="1999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человеку не оставаться одному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известный человек говорит о трудностях спокойно и без прикрас, тема перестаёт казаться запретной. Это помогает другим лучше понимать свои чувства и не бояться просить помощи.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работает только там, где человека не осуждают за его состояние. Безопасная среда в школе, дома и в интернете даёт шанс говорить честно и получать помощь вовремя.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стигмы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кампании и личный пример знаменитостей напоминают: забота о психическом здоровье — обычная часть жизни. Чем больше таких примеров, тем меньше предубеждений вокруг проблемы.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в истории Кристофера Рива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кино к уважению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Кристофер Рив стал всемирно известен после роли Супермена, а затем получил ещё большее уважение за мужество и общественную работу. Его история показывает, что сила характера не зависит от обстоятельств.
</a:t>
            </a:r>
            <a:endParaRPr lang="en-US" sz="1171" dirty="0"/>
          </a:p>
        </p:txBody>
      </p:sp>
      <p:sp>
        <p:nvSpPr>
          <p:cNvPr id="9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за 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травмы позвоночника он говорил о необходимости исследований, которые помогают людям с нарушением движения. Его выступления привлекали внимание к реабилитации и правам пациентов.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прав и 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Рив активно участвовал в общественной дискуссии о доступе к помощи и качественной медицине. Для многих людей он стал примером того, как личный опыт превращается в общественную поддержку.
</a:t>
            </a:r>
            <a:endParaRPr lang="en-US" sz="12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Кристофер Рив продолжал активную жизнь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травмы Кристофер Рив использовал инвалидное кресло и заново выстраивал повседневную жизнь. Это требовало не только силы воли, но и постоянной поддержки близких и специалистов.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реабилитации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помогала ему сохранять активность и участвовать в общественной работе. Такой путь показывает, что восстановление — это не один шаг, а длительный процесс.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медицинские средства делали жизнь более самостоятельной и безопасной. Они не заменяли человека, но расширяли его возможности и снижали зависимость от случайной помощи.
</a:t>
            </a:r>
            <a:endParaRPr lang="en-US" sz="1103" dirty="0"/>
          </a:p>
        </p:txBody>
      </p:sp>
      <p:sp>
        <p:nvSpPr>
          <p:cNvPr id="12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Благотворительные и общественные организации помогали делать проблему заметной для общества. Благодаря этому менялось отношение к людям с нарушением движения и к их праву на полноценную жизнь.
</a:t>
            </a:r>
            <a:endParaRPr lang="en-US" sz="10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научной биографии Хокинга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 космологию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Стивен Хокинг был автором важных идей о чёрных дырах, Вселенной и её устройстве. Его научные работы повлияли на космологию и сделали сложные темы ближе к широкой аудитории.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понятным языком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умел объяснять научные идеи ясно и точно, не упрощая их до пустых слов. Благодаря этому многие школьники и взрослые впервые заинтересовались физикой и устройством Вселенной.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без 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Хокинг работал много лет, несмотря на тяжёлое заболевание. Его биография показывает, что научная мысль, дисциплина и любознательность могут сохраняться даже в очень сложных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расширяли возможности Хокинга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стала затруднённой, Хокинг использовал специальные устройства для общения. Это позволило ему продолжать лекции, обсуждать идеи и сохранять участие в научной жизни.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Хокинга напоминает: хорошая технология важна тогда, когда она подстроена под человека. Чем удобнее инструмент, тем больше возможностей для обучения, труда и общения.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помощью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помогали ему не только говорить, но и работать над текстами и исследованиями. Такой пример показывает, что устройства могут компенсировать ограничения и поддерживать самостоятельность.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знаменитые люди меняют общество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этих людей показывают, что изменения начинаются с одного человека, а потом становятся нормой для многих. Когда появляются новые примеры, меняются школы, медиа и городская среда.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влияние связано с культурой и общественными правами: именно они быстрее меняют отношение людей и делают доступность частью повседневной жизни.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Содержимое презентации и обобщение примеров на слайдах 7–18.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 беру с собой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прост: инвалидность не отменяет талант, труд и право на участие. Если мы меняем слова, поведение и среду, то делаем класс и город более справедливыми для всех.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2026-07-25T17:59:02Z</dcterms:created>
  <dcterms:modified xsi:type="dcterms:W3CDTF">2026-07-25T17:59:02Z</dcterms:modified>
</cp:coreProperties>
</file>