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Симонов. «Жди меня»: стихотворение о верности и надежде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любви, ожидании и вере в возвращение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 был не только поэтом, но и военным корреспондентом. В 1941 году он видел, как война разлучала близких, и это чувство тревоги отразилось в стихотворении «Жди меня». },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 и фронтовое время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публикация сделала стихотворение близким и солдатам, и тем, кто ждал их дома.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впервые был напечатан в газете «Правда» и быстро стал известен по всей стране.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8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января 1942 года
</a:t>
            </a:r>
            <a:endParaRPr lang="en-US" sz="3787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«Правда», 14.01.1942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 стихотворении — это не пассивность, а верность человеку, который ушёл на войну и может долго не возвращаться.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просьбы «жди меня» показывает, что любовь поддерживает героя и помогает ему сохранять надежду даже в самые тяжёлые дни.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эта тема особенно понятна: она говорит о доверии, преданности и умении не терять близкого человека в мыслях и чувствах.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ожидания как силы любви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не названо — образ становится общим
</a:t>
            </a:r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стихотворения не имеет конкретного имени, поэтому читатель может увидеть в ней любимую, мать, жену или невесту. Такой приём делает образ особенно близким и понятным многим людям, пережившим разлуку.
</a:t>
            </a:r>
            <a:endParaRPr lang="en-US" sz="1159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Терпение, которое сильнее тревоги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образе соединяются спокойствие, внутренняя собранность и готовность ждать. Именно это ожидание становится проявлением силы характера, а не слабости. Так Симонов показывает важность верности в трудные годы.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военного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письмо, окно в тёмном доме, сложенный треугольником листок — все эти детали помогают представить атмосферу войны. Они создают тихий, но очень живой фон для чувства ожидания и надежды.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любимой женщины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стихотворение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«жди меня» звучит несколько раз и объединяет просьбу, обещание и внутреннюю клятву. Благодаря повтору текст легко запоминается и приобретает особый ритм.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ключевой строки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разговор с самым близким человеком. Такое обращение делает слова героя доверительными и очень искренними.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обращение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произведения не громкая, а сдержанная. Именно поэтому чувства в нём звучат особенно сильно и правдиво, без лишней торжественности.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интонация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движется от тревоги к светлому ожиданию. В конце стихотворения усиливается вера в встречу, и настроение становится более спокойным.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надежде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просто и честно, не стараясь скрыть опасность войны. Его слова звучат так, будто он понимает: впереди может быть любое испытание.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настроение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для него ожидание любимого человека. Он благодарен за верность, потому что именно она поддерживает его в разлуке и даёт внутреннюю опору.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героя меняется от тревоги к надежде. Он не уверен в будущем, но верит, что любовь и память помогут пережить войну и дождаться встречи.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речи есть страх, но он не делает героя слабым. Наоборот, страх сочетается с мужеством и помогает сильнее почувствовать ценность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чувства сильнее всего поддерживают смысл стихотворения и его эмоциональное звучание.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мотивы — ожидание и верность: именно они помогают герою сохранять надежду и внутреннюю силу.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К. М. Симонова «Жди меня»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66827"/>
            <a:ext cx="4151400" cy="2313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запомнить главные факты о произведении и его историческом контексте.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связано с войной, личным переживанием и стало символом надежды для многих читателей.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стихотворении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сведения о К. М. Симонове
</a:t>
            </a:r>
            <a:endParaRPr lang="en-US" sz="11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короткие фразы помогают без труда понять смысл. При этом они передают очень сильные чувства — тревогу, верность и надежду.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обращение делают текст похожим на живую речь. Благодаря этому стихотворение звучит доверительно и сразу запоминается читателю.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жизни и смерти, разлуки и встречи усиливают напряжение. На таком фоне особенно ярко звучит мысль о силе любви и ожидания.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просьбы и тревоги к вере в силу ожидания и надежде на встречу.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стало очень известным
</a:t>
            </a:r>
            <a:endParaRPr lang="en-US" sz="2531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быстро запоминали, потому что оно написано простыми, точными словами и звучит как искреннее обращение к одному близкому человеку.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переписывали в письмах и хранили как дорогие строки, потому что в них узнавали собственные чувства: тревогу, верность и надежду дождаться живого возвращения.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людей в годы войны
</a:t>
            </a:r>
            <a:endParaRPr lang="en-US" sz="2461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война, и миллионы людей оказались разлучены с близкими, ушедшими на фронт.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год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ждали вестей с фронта и каждое письмо воспринимали как важный знак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писем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точно передал это состояние неизвестности и надежды, поэтому читатели почувствовали в нём собственный опыт.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Симонова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просьбу, надежду и обещание вернуться, поэтому запоминается сразу и удерживает главную мысль произведения.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 становится смысловым центром стихотворения.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К. М. Симонова «Жди меня»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тревожный тон постепенно сменяется более светлым и уверенным.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стихотворения надежда сильнее страха, а ожидание превращается в опору для лирического героя.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К. М. Симонова «Жди меня»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частям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писал о войне без лишнего пафоса: его строки просты, точны и понятны, поэтому особенно убедительно передают чувства людей, живущих рядом с фронтом.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Симонов как поэт военного времени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помог поэту увидеть, как разлука, страх и ожидание становятся частью повседневной жизни, а значит — естественной темой для стихов военных лет.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«Жди меня» стало одним из самых известных произведений Симонова, потому что в нём соединились личное переживание и общая судьба миллионов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8963" y="1205853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современным школьникам
</a:t>
            </a:r>
            <a:endParaRPr lang="en-US" sz="2209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говорит о любви, верности и заботе так прямо, что школьник легко узнаёт в нём переживания, знакомые по семье, дружбе и ожиданию близких.
</a:t>
            </a:r>
            <a:endParaRPr lang="en-US" sz="152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без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понятен и сегодня: ждать дорогого человека трудно в любую эпоху, даже если речь уже не о фронте, а о поездке или разлуке.
</a:t>
            </a:r>
            <a:endParaRPr lang="en-US" sz="1502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использует ясные слова и короткие фразы, поэтому глубокая мысль звучит без сложных объяснений и сразу доходит до читателя.
</a:t>
            </a:r>
            <a:endParaRPr lang="en-US" sz="1569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верность и добрые слова могут поддержать человека в трудный момент, а это близко и подросткам, и взрослым.
</a:t>
            </a:r>
            <a:endParaRPr lang="en-US" sz="15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900" y="1224866"/>
            <a:ext cx="6907500" cy="1655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по-разному переживается разлука, но как сильно героев соединяет любовь.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различие чувств, оба героя сохраняют внутреннюю стойкость. Их общая опора — любовь и доверие, которые помогают пережить войну и разлуку.
</a:t>
            </a:r>
            <a:endParaRPr lang="en-US" sz="1439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чувств лирического героя и любимой
</a:t>
            </a:r>
            <a:endParaRPr lang="en-US" sz="2215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К. М. Симонова «Жди меня»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изучают в школе
</a:t>
            </a:r>
            <a:endParaRPr lang="en-US" sz="2977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понять, кто такой лирический герой, как обращение к другому человеку делает стихотворение более личным и почему повтор усиливает смысл строки.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текста легко увидеть, как простые слова могут передавать сильные чувства, не теряя ясности и искренности, что особенно важно для начинающих читателей.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знакомит школьников с военной поэзией, в которой на первом месте стоят не события, а человеческие переживания, верность и память.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ценить поддержку близких и показывает, что надежда может быть такой же важной, как мужество и сила.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стихотворении «Жди меня»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Симонова стало символом верности и надежды, потому что в нескольких простых строках сумело передать силу любви, способной поддержать человека в годы войны.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2026-05-18T18:29:17Z</dcterms:created>
  <dcterms:modified xsi:type="dcterms:W3CDTF">2026-05-18T18:29:17Z</dcterms:modified>
</cp:coreProperties>
</file>