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Ахейская Греция: основные черты и темы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 культуру и историю древней ахейской цивилизации.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становление ахейской цивилизации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Ахейцы — первые крупные поселения поздней бронзы на Балканах. Они основали важнейшие города на Пелопоннесе и оставили наследие будущим грекам XVI–XII вв. до н.э.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ахейской культуры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Микены — сердце цивилизации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Микены славились своими мощными крепостными стенами и роскошными дворцами с распространёнными львиными воротами, служившими символом власти и защиты.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Тиринф: непробиваемая крепость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славился массивными стенами из громадных камней, которые обеспечивали безопасность и помогали сохранить местную власть от нападений.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Пилос — центр юго-западного Пелопоннеса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Пилос был важным административным и культурным узлом с дворцами, где хранились госзаписи и проводились ритуалы, подтверждая свою значимость в регионе.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власть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Ахейское общество делилось на знать — правящую элиту с военачальниками, свободных земледельцев и ремесленников, а также на рабов, выполнявших тяжелую работу.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Верховный правитель — ванакс — обладал полной властью, ему подчинялись басилей, управлявшие отдельными районами, и военачальники, отвечающие за армию.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домах знати трудились многочисленные слуги и ремесленники, что отражается в археологических находках и письменных источниках того времени.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организация ахейцев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сосредотачивалась в руках ванакса — царя, который управлял государством через дворцовый аппарат и контролировал основные решения.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Басилеи курировали местные поселения и земли, выступая как вожди общин, что обеспечивало эффективное управление на местах.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Лавагет имел военные полномочия и советническую роль, направляя армию и поддерживая ванакса в решениях.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 — дамос — участвовала в жизни общества через советы и собрания, влияя на социальные процессы и экономику.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устройство дворцов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Мегароны — центр жизни и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сердце дворцов был мегарон — большой зал с очагом, где проходили церемонии и важные собрания знати, что подчёркивало социальное единство.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Сборные величественные стены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окружали массивные стены циклопической кладки, сложенные из громадных каменных блоков, не поддававшихся обычным орудиям того времени.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Интерьеры и функциональные помещения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дворцов находились залы приёмов, кладовые для зерна и оружия, а стены украшали красочные фрески, отражающие культуру и быт ахейцев.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 Критом и минойской культурой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минойского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Критские мотивы в росписях и изделиях ахейцев свидетельствуют о тесном обмене культурными элементами между двумя цивилизациями.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Письменность: от линейного письма А к Б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Ахейцы адаптировали систему минойского письма А в собственное линейное письмо Б, что стало важным шагом для ведения записей и управления государством.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достижения ахейцев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бронзового оружия и инструментов улучшило военную силу и повысило качество труда в разных ремёслах.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Развитыми были гончарное и ювелирное дело; золотые и серебряные изделия служили как украшениями, так и символами статуса.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Построены водопроводы и каналы, которые обеспечивали города водой, а развитое судостроение расширяло торговлю и морские путешествия.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Ахейское искусство и ремёсла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с динамичными сценами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дворцов украшали яркие фрески с изображениями охоты, боевых сцен и животных, отражая жизнь и верования ахейцев.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маски и украшения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маски, например «маска Агамемнона», демонстрируют высокий уровень мастерства и важность ритуалов в культуре ахейцев.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Орнаментированная керамика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Керамические изделия украшали геометрическими и растительными узорами, что свидетельствует о развитом художественном вкусе и технологии изготовления.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верования ахейцев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Ахейцы имели святилища в городах и природных местах — пещерах и холмах, где совершали обряды и поклонялись богам.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Поклонение богине-матери предшествовало поздним олимпийским богам, подчеркивая связь с природой и плодородием.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Жертвоприношения животных и продуктов были обычной практикой, поддерживающей гармонию с божественным миром.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предков выражался через почтение знатных умерших, особенно в ритуалах захоронений с ценными предметами.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ахейской архитектуры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Львиные ворота — символ могущества Микен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Львиные ворота — монументальный вход в крепость Микен, украшенный скульптурой двух львов. Это первое крупное каменное рельефное сооружение в Европе, демонстрирующее мастерство и силу ахейских строителей.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Купольные гробницы — творение ахейских мастеров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Толосы, или купольные гробницы, носили статусные захоронения знати. Гробница Атрея отличается диаметром около 14 метров и сложной архитектурой, свидетельствующей о высоком уровне инженерии и эстетики.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Циклопические стены и декоративные фрески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стены из огромных каменных блоков, называемые циклопическими, надежно защищали города. Внутри дворцов и гробниц сохранились фрагменты ярких фресок и рельефов с изображениями мифологических сцен и повседневной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письменности у ахейцев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письмо Б — ключ к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Ахейцы применяли линейное письмо Б для учета товаров и религиозных записей. Эти таблички помогают понять структуру общества и язык того времени, подтверждая сложную организацию ахейских городов.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и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нашли таблички с письмом в Микенах, Пилосе и Кноссе. Этот вид письма стал основой для древнегреческой письменности, что подтверждает преемственность культурной традиции.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занятия ахейцев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экономики составляло земледелие: пшеница, ячмень, виноград и оливки обеспечивали продовольствием население и торговые запасы.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активно развивались: кузнецы изготавливали бронзовые изделия, ювелиры создавали украшения, а гончары — утварь для повседневного пользования.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судостроение позволило вести морскую торговлю с Критом, Египтом и Малой Азией, способствуя культурному обмену и экономическому росту.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 военное дело ахейцев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и экипировка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Ахейские воители были вооружены бронзовыми мечами, копьями и большими щитами. Они носили прочные панцири из металла и кожи, что обеспечивало защиту в сражениях и повышало боеспособность армии.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тактика и укрепления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колесницы применялись для быстрых атак и разведки. Городские крепости с мощными стенами и башнями служили надежной защитой от врагов, отражая значимость военного дела для ахейцев.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Троянская война и ахейцы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возник из-за похищения Елены, которая стала поводом для десятилетней осады Трои ахейскими войсками.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и стратегия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Ахейцы вели длительную осаду Трои, используя осадные методики и хитрость, приводящую к легендарной операции с Троянским конём.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раскопки подтверждают существование древней Трои, что придаёт истории сражения исторический контекст и связь с мифами.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Ахейцы — мореплаватели и колонизаторы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Парусные и вёсельные корабли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Ахейцы строили крепкие корабли с парусами и веслами, что позволяло им совершать дальние морские путешествия и успешно вести торговлю и колонизацию.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торговых баз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островах Эгейского моря ахейцы создавали поселения и торговые пункты, что усиливало их влияние и содействовало экономическому обмену с другими регионами.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звёзды и ориентиры, ахейцы ориентировались в море, что делало их мореплавание безопасным и позволило устанавливать морские маршруты до Кипра и Египта.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ахейской цивилизации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дорийцев с севера спровоцировало военные конфликты и разрушения, что ослабило центральную власть и экономику.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раздоры среди знати усиливали нестабильность, снижая способность к защите и управлению ресурсами.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и сокращение торговли привели к упадку городов и ухудшению жизни населения.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и природные катастрофы дополнительно ослабили ахейское общество, ускорив переход к «тёмным векам».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ахейцев на последующую Грецию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Мегароны стали архитектурным предшественником классических греческих храмов, отражая преемственность строительных традиций.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письмо Б заложило основы для развития древнегреческой письменности и сохраняло историческую память.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легенды о героях ахейского периода вдохновили произведения Гомера и стали частью культурного наследия эллинского мира.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ахейской Греции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выявляют новые гробницы и росписи, углубляя знания о повседневной жизни и религиозных обрядах ахейцев.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ДНК-анализа помогает уточнять происхождение ахейских племён и их связь с другими древними народами.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3D-сканирование дворцов и артефактов позволяет воссоздавать объекты в виртуальной среде, делая исследования доступнее.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ахейской Греции в истории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Ахейская цивилизация заложила основы древнегреческой культуры, оказав влияние на архитектуру, искусство и письменность, что продолжает изучаться и вдохновлять современные поколения.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2026-05-10T11:01:06Z</dcterms:created>
  <dcterms:modified xsi:type="dcterms:W3CDTF">2026-05-10T11:01:06Z</dcterms:modified>
</cp:coreProperties>
</file>