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 — значит беречь повседневную жизнь.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как беречь то, что даёт нам жизнь
</a:t>
            </a:r>
            <a:endParaRPr lang="en-US" sz="34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ресурсы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почвы, леса и полезные ископаемые нужны людям каждый день. Одни восстанавливаются, другие почти не восполняются, поэтому их важно использовать бережно.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касается каждого 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 незаметно тратим воду, электричество и еду. Даже небольшой перерасход дома и в школе складывается в большой общий счёт для 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расход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пластик и упаковка быстро становятся отходами. Чем больше лишних покупок и одноразовых вещей, тем больше мусора нужно собирать, вывозить и перерабатывать.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отходов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производство зависят от топлива и энергии. Когда их расход растёт, усиливаются выбросы в воздух, а это влияет на здоровье людей и климат.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воздух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одного человека кажутся маленькими, но в семье, классе и школе они повторяются много раз. Именно поэтому экономия начинается с ежедневных решений.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привычек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20847"/>
            <a:ext cx="4598400" cy="1453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группы ресурсов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различаются по скорости восстановления и по тому, насколько они ограничены.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особенно важно там, где восстановление идёт медленно или запас не пополняется вовсе.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экологии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приводит расточительство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используют слишком быстро и без нужды, возрастает объём мусора. Контейнеры переполняются, а свалки растут быстрее, чем успевает сокращаться потребление.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Мусора становится больше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экосистемы хуже защищают от жары, наводнений и засух. Чем сильнее расточительство, тем меньше у природы запас прочности.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теряет устойчивость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Стоки, химия и мусор попадают в реки и почву. Это нарушает работу экосистем, а очистка воды и восстановление природы требуют времени и денег.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Страдает вода и почва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отходов и топлива ухудшает качество воздуха. В городах это означает больше пыли, дыма и вредных примесей, которые особенно чувствительны для детей.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загрязняется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это оборачивается рисками для здоровья. Становится труднее найти чистую воду, а продукты, транспорт и коммунальные услуги дорожают.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дорожает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ресурсов и климата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как основные источники выбросов связаны с потреблением топлива и 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потребления энергии в ключевых секторах даёт заметный эффект: меньше топлива сжигается, а значит, ниже выбросы.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Climate Change 2023: Synthesis Report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 разумного потребления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Уменьшать потребление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сократить лишнее: не покупать то, что не нужно, и не тратить воду, свет или бумагу без причины. Самая экологичная вещь — та, которую не пришлось производить.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разумную замену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выбор, лучше брать более чистый и экономный вариант: идти пешком, пользоваться общественным транспортом, выбирать многоразовые вещи и экономные приборы.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Восстанавливать природу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нужно помогать восстанавливаться: сажать деревья, беречь почвы, не ломать растения и не засорять водоёмы. Восстановление всегда требует времени и аккуратности.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и перерабатывать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важно разделять и отправлять туда, где их могут переработать. Тогда часть материалов вернётся в производство, а не окажется на свалке.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повторно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можно использовать дольше: чинить, передавать другим, применять повторно. Это уменьшает спрос на новые материалы и снижает количество отходов.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за обычной вещью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кажется простым, но за ним стоят древесина, вода, электричество и транспорт. Поэтому экономия бумаги — это экономия не только в тетради, но и в природе.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упаковка или бутылка имеют свой след: сырьё, производство, доставка и утилизация. Чем меньше одноразовых вещей, тем меньше скрытых затрат у обычных покупок.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состоит из металлов, пластика, стекла и микросхем. Для его создания нужны добыча сырья, заводы, перевозка и сборка, то есть длинная и затратная цепочка.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самый заметный ресурс дома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протечки за сутки теряют больше воды, чем кажется на первый взгляд. Устранение потерь помогает и дома, и в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не с редкими ситуациями, а с обычными бытовыми привычками. Их легче всего изменить без больших затрат.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водосбережению в быту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топливо вокруг нас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везде: дома, в школе, на транспорте и на производстве. Сокращение лишних затрат сразу уменьшает нагрузку на 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ископаемого топлива, тем больше выбросов. Экономия и переход к чистым источникам снижают и загрязнение, и расходы.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World Energy Balances; IRENA, Renewable Capacity Statistics,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формируется очень медленно, и потерять его можно за один неосторожный сезон.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FAO: почвообразование — очень медленный процесс; образовательные материалы о формировании 1 см почвы за сотни лет.
</a:t>
            </a:r>
            <a:endParaRPr lang="en-US" sz="5964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см почвы формируется сотни лет, поэтому разрушить её гораздо легче, чем восстановить.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защита, воздух и сырьё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лесу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бумаги напрямую уменьшает нагрузку на леса. Использование тетрадей до конца, двусторонняя печать и выбор переработанной бумаги помогают сократить спрос на первичное сырьё и сохранить больше деревьев.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углерод, регулирует влажность и защищает почву от пересыхания. Когда деревья вырубают без восстановления, природа теряет важный механизм саморегуляции, а людям становится труднее сохранять чистый воздух и воду.
</a:t>
            </a:r>
            <a:endParaRPr lang="en-US" sz="831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живого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не только древесина. Он служит домом для множества видов, даёт тень и поддерживает круговорот воды. Бережное обращение с лесом помогает сохранять биоразнообразие и устойчивость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вещи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вещи от ресурса до отходов и возврата материалов в новый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 к новому использованию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отходов от отдельного сбора до получения вторичного сырья.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школьные привычки помогают экономить ресурсы каждый день и не требуют сложной организации.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действия закрывают самые частые потери воды, энергии и материалов в школе.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практики бережного потребления и раздельного сбора отходов.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Мини-руководство для школы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экономии для 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делает экономию видимой: каждый пункт показывает, что можно улучшить уже сегодня.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проверка простых пунктов снижает потери ресурсов и помогает распределить ответственность в классе.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чек-лист действий по экономии ресурсов.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две недели удобно сравнить стартовые и итоговые показатели, чтобы увидеть реальный эффект маленьких изменений.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наблюдение помогает заметить, где класс теряет больше всего ресурсов, и выбрать понятную цель улучшения.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мини-проект наблюдения за потреблением ресурсов.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Двухнедельный школьный проект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348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890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25" y="265585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25" y="3423775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787" y="4191700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мини-викторина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вспомнить, какие ресурсы восстанавливаются быстрее, а какие требуют особенно бережного отношения. Это важно для понимания, что можно использовать ежедневно без лишнего ущерба.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проверяет, понимаете ли вы, что переработка — это не выброс, а возвращение материалов в новый цикл. Так уменьшается объём отходов и экономится сырьё.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свет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напоминает, что выключенный свет экономит не только электричество, но и топливо, если энергия производится на электростанциях. Меньше лишнего потребления — меньше выбросов.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 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вспомнить скрытые ресурсы бумаги: древесину, воду и энергию. Одна тетрадь или лист — это не только материал, но и затраты на его производство.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лесу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 связывает экономию бумаги с защитой леса. Чем меньше ненужного расхода, тем меньше давление на природные экосистемы и тем дольше сохраняются лесные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маленькие действия дают большой эффект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учёт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каждый день замечает расход воды и света, экономия перестаёт быть случайной. Маленькие решения складываются в заметный итог уже за несколько недель.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служба вещей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вещи используют дольше, уменьшается потребность в новом сырье и производстве. Это снижает нагрузку на природу без отказа от привычного комфорта.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сортировать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работает только тогда, когда он становится привычкой. Чем чище отходы собраны дома и в классе, тем больше материалов можно вернуть в переработку.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результатов помогает не просто экономить, а понимать эффект действий. Когда видно число, легче поддерживать мотивацию и делать выбор осознанно.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привычки, которые меняют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начинается с простых и понятных привычек: беречь воду, экономить энергию, сортировать отходы и не тратить лишнее. Если класс и семья видят результат, полезные действия становятся постоянными.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2026-07-26T20:49:44Z</dcterms:created>
  <dcterms:modified xsi:type="dcterms:W3CDTF">2026-07-26T20:49:44Z</dcterms:modified>
</cp:coreProperties>
</file>