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мирохозяйственные связи: как устроена глобальная экономика
</a:t>
            </a:r>
            <a:pPr algn="l" indent="0" marL="0">
              <a:lnSpc>
                <a:spcPct val="90000"/>
              </a:lnSpc>
              <a:buNone/>
            </a:pPr>
            <a:r>
              <a:rPr lang="en-US" sz="1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Мирохозяйственные связи: торговля, капитал, технологии и люди без границ.
</a:t>
            </a:r>
            <a:endParaRPr lang="en-US" sz="184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страны стали теснее зависеть друг от друга: товары, деньги, данные и технологии движутся быстрее, а сбои в одной точке мира сразу отражаются на многих экономиках.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мирохозяйственные связи стали ключевыми сегодня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мирохозяйственных связей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Мирохозяйственные связи охватывают торговлю товарами и услугами, движение капитала, обмен технологиями, миграцию рабочей силы и международные расчёты, связывая национальные экономики в единую систему.
</a:t>
            </a:r>
            <a:endParaRPr lang="en-US" sz="915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направления развития влияют не только природные ресурсы, но и уровень науки, размер внутреннего рынка, качество инфраструктуры и включённость страны в мировую логистику.
</a:t>
            </a:r>
            <a:endParaRPr lang="en-US" sz="1015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основа — международное разделение труда: страны специализируются на том, что производят эффективнее других, используя свои ресурсы, технологии, квалификацию кадров и транспортное положение.
</a:t>
            </a:r>
            <a:endParaRPr lang="en-US" sz="996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2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позволяет снижать издержки, расширять рынки сбыта и ускорять развитие отраслей, но одновременно усиливает взаимную зависимость государств от внешних поставок и спроса.
</a:t>
            </a:r>
            <a:endParaRPr lang="en-US" sz="949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взаимозависимость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даже локальное решение в одной стране может затронуть производителей, перевозчиков, банки и потребителей по всему миру, что делает мировое хозяйство особенно чувствительным к кризисам.
</a:t>
            </a:r>
            <a:endParaRPr lang="en-US" sz="10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взаимосвязаны: торговля, капитал, технологии и труд вместе усиливают взаимозависимость стран и ускоряют развитие мирового хозяйства.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о международных экономических отношениях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главные каналы, через которые страны взаимодействуют в мировой экономике.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международных экономических связей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цепочки стоимости: как создаётся один товар
</a:t>
            </a:r>
            <a:endParaRPr lang="en-US" sz="2379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как международный 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смартфон проходит длинный путь до витрины магазина. Проектирование может вестись в США, микросхемы производятся в Восточной Азии, а сборка нередко происходит в Китае или Вьетнаме. Затем устройство поступает на мировые рынки через сложную сеть поставок.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из нескольких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автомобиль тоже создаётся усилиями многих государств. Двигатель, электроника, шины, стекло и материалы могут выпускаться в разных регионах, а окончательная сборка осуществляется там, где выгоднее логистика и производство. Поэтому в одном товаре соединяются десятки экономик.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производства повышает эффективность и снижает издержки, но делает товар уязвимым к сбоям на любом этапе. Один задержанный контейнер, санкции или рост цен на перевозку способны изменить сроки поставки и стоимость готовой продукции.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 классификации WTO и UNCTAD; доли условные, предназначены для визуального сравнения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 финансовые услуги растут быстрее традиционных сегментов, поскольку их легче масштабировать и продавать на многих рынках.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товары с высокой добавленной стоимостью и услуги; сырьё заметно, но не определяет структуру торговли.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торговли товарами и услугами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7775" y="1295870"/>
            <a:ext cx="364200" cy="29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9862" y="3055087"/>
            <a:ext cx="225675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Транснациональные корпорации в мировой экономике
</a:t>
            </a:r>
            <a:endParaRPr lang="en-US" sz="2529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ведут производство, продажи и управление сразу на многих рынках, соединяя национальные экономики в единую корпоративную сеть и выстраивая глобальную цепочку принятия решений.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в нескольких странах
</a:t>
            </a:r>
            <a:endParaRPr lang="en-US" sz="103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объём выпуска позволяет снижать себестоимость, стандартизировать продукцию и быстрее окупать инвестиции в оборудование, исследования и продвижение бренда на международном уровне.
</a:t>
            </a:r>
            <a:endParaRPr lang="en-US" sz="955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Опираются на масштаб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может отвечать за исследования, другая — за сборку, третья — за логистику и сбыт. Такое разделение повышает гибкость, но усиливает зависимость от глобальных поставок.
</a:t>
            </a:r>
            <a:endParaRPr lang="en-US" sz="955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Распределяют функции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Привлекают капитал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активно инвестируют в новые рынки, открывают филиалы и покупают активы, поэтому влияют не только на производство, но и на движение капиталов между странами.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корпорации быстрее внедряют новые технологии, но их доминирование может усиливать конкуренцию, вытеснять местные фирмы и повышать требования к государственному регулированию.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Ускоряют инновации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на основе тенденций UNCTAD World Investment Report; значения индексные, не в денежном выражении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капитала сильнее идут туда, где ниже риски, стабильнее правила и выше ожидаемая прибыль для инвестора.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геополитическая неопределённость снижают инвестиционную активность, а восстановление обычно происходит медленно и неравномерно.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инвестиции: колебания и направления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финансовые связи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Валюты и расчёты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платежи связывают банки, компании и государства через валютные операции, переводы и клиринговые системы. От их надёжности зависит скорость торговли и доверие к мировой финансовой инфраструктуре.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кризисов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потрясения распространяются быстро: проблемы одного банка или фонда могут вызвать цепную реакцию, если участники рынка связаны общими долгами, обязательствами и ожиданиями.
</a:t>
            </a:r>
            <a:endParaRPr lang="en-US" sz="1145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мировой экономики особенно важны стабильные платёжные системы, доверие к валюте и надёжный банковский сектор, потому что именно они обеспечивают непрерывность международных сделок.
</a:t>
            </a:r>
            <a:endParaRPr lang="en-US" sz="1088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Резервные валюты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Доллар США остаётся ключевой резервной валютой, поэтому решения крупных центральных банков заметно меняют стоимость заимствований, движение капитала и привлекательность активов в разных регионах.
</a:t>
            </a:r>
            <a:endParaRPr lang="en-US" sz="10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товара от внешнего спроса до потребления и основные этапы международной торговли.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международный товарный обмен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99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12" y="3213942"/>
            <a:ext cx="185700" cy="165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69900" y="3212175"/>
            <a:ext cx="16860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 правила мировой экономики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задаёт общие правила торговли, снижает риск односторонних ограничений и рассматривает споры между странами. Это делает международный обмен более предсказуемым для бизнеса и государств.
</a:t>
            </a:r>
            <a:endParaRPr lang="en-US" sz="1056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валютный фонд помогает поддерживать стабильность мировой финансовой системы и оказывает поддержку странам, столкнувшимся с дефицитом платёжного баланса. Его программы часто связаны с макроэкономической стабилизацией.
</a:t>
            </a:r>
            <a:endParaRPr lang="en-US" sz="1017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инфраструктурные, социальные и образовательные проекты, особенно в странах, которым сложно привлечь долгосрочные ресурсы самостоятельно. Такие инвестиции повышают качество роста и расширяют доступ к базовым услугам.
</a:t>
            </a:r>
            <a:endParaRPr lang="en-US" sz="964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ОЭСР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экономического сотрудничества и развития вырабатывает стандарты, рекомендации и аналитические подходы для стран с развитой рыночной экономикой. Её исследования помогают сравнивать результаты политики и искать эффективные решения.
</a:t>
            </a:r>
            <a:endParaRPr lang="en-US" sz="1017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 протекционизм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международных институтов снижает неопределённость, но их решения нередко сталкиваются с конфликтом интересов и ростом протекционизма. Поэтому глобальные правила требуют постоянного согласования и политической воли государств.
</a:t>
            </a:r>
            <a:endParaRPr lang="en-US" sz="10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13" y="1808050"/>
            <a:ext cx="3945674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МВФ, Всемирного банка и ОЭСР (последние доступные обзоры)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центры задают направление мировым потокам капитала, технологий и промышленного производства.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опирается на несколько сильных центров, каждый из которых специализируется на разных сегментах производства, услуг и инноваций.
</a:t>
            </a:r>
            <a:endParaRPr lang="en-US" sz="1053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мировой экономики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уровни дохода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странами видно по ВВП на душу населения: одни государства формируют высокие доходы и сложные отрасли, другие остаются зависимыми от сырьевого экспорта и низкой добавленной стоимости.
</a:t>
            </a:r>
            <a:endParaRPr lang="en-US" sz="719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 к знаниям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экономики концентрируют университеты, научные центры и патенты, поэтому быстрее создают новые технологии. В развивающихся странах нередко не хватает финансирования науки, квалифицированных кадров и современной инфраструктуры.
</a:t>
            </a:r>
            <a:endParaRPr lang="en-US" sz="685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развития отражается в продолжительности жизни, качестве медицины и доступе к образованию. Эти показатели показывают, насколько экономика способна превращать рост доходов в реальные улучшения жизни людей.
</a:t>
            </a:r>
            <a:endParaRPr lang="en-US" sz="699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мировых ядер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Северная Америка, Западная Европа и Восточная Азия как экономические ядра. Именно там сосредоточены капитал, управление глобальными компаниями и значительная часть международных финансовых потоков.
</a:t>
            </a:r>
            <a:endParaRPr lang="en-US" sz="685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стран в мировом хозяйстве
</a:t>
            </a:r>
            <a:endParaRPr lang="en-US" sz="2491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структуре экспорта стран; для точной статистики используйте базы WTO, World Bank или UNCTAD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сырья в экспорте делает доходы страны особенно чувствительными к мировым ценам и колебаниям спроса на внешних рынках.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сырьевая доля, тем сильнее риск для бюджета, валюты и инвестиций при падении цен; диверсификация экспорта снижает уязвимость.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 и уязвимость к ценовым шокам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 новая экономика связей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издержек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ускоряют поиск партнёров, заключение сделок и обмен данными. Для компаний это означает меньше времени на согласования, а для потребителей — более быстрый доступ к товарам и услугам.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экономике ценность создают скорость обмена информацией, качество сетей связи и доступ к данным. Поэтому страны с развитой цифровой инфраструктурой получают заметное преимущество в мировой конкуренции.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продукты, реклама, подписки и облачные сервисы продаются сразу в разных странах без крупных затрат на физическую доставку. Это расширяет международную конкуренцию и создаёт глобальные ниши.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занятость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Онлайн-образование, фриланс и работа в IT позволяют специалистам сотрудничать с зарубежными заказчиками независимо от места проживания. Для школьников это особенно заметно через курсы, стажировки и цифровые проекты.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геополитические шоки и торговые ограничения распространяются по мировой экономике.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конфликта к экономическому спаду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295870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291100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250" y="3055087"/>
            <a:ext cx="300900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измерение мирохозяйственных связей
</a:t>
            </a:r>
            <a:endParaRPr lang="en-US" sz="2562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торговля требует перевозок на большие расстояния, а значит — топлива, контейнеров и портовой инфраструктуры. Углеродный след продукции формируется не только на заводе, но и на пути к покупателю.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след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товаров связано с добычей сырья и потреблением энергии, поэтому экологическая нагрузка распространяется по всей цепочке создания стоимости. Это усиливает интерес к более чистым технологиям.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добыча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Электромобили, возобновляемая энергетика и энергоэффективные решения меняют структуру мирового спроса. Страны и компании, которые быстрее адаптируются, получают преимущества на новых рынках.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переход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Углеродное регулирование и экологические стандарты всё заметнее влияют на международную конкурентоспособность. Для экспортеров важно не только качество товара, но и его экологический профиль.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Экостандарты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подходов Всемирного экономического форума и Всемирного банка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складывается не из одного преимущества, а из сочетания инфраструктуры, знаний, институтов и технологий, которые работают одновременно.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высоким и сбалансированным уровнем факторов быстрее входят в глобальные цепочки стоимости и легче выдерживают внешние шоки.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международной конкурентоспособности стран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глобализации зависит от того, насколько страна способна защитить свои интересы, развивать конкурентные отрасли и адаптировать институты к внешним изменениям.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ВТО, МВФ и ОЭСР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взаимозависимость открывает новые возможности, но одновременно создаёт уязвимость к внешним шокам и ошибкам других экономик.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глобальной взаимозависимости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экономика: возможности, которые требуют устойчивости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Мирохозяйственные связи открывают странам доступ к рынкам, технологиям и инвестициям, но делают их чувствительными к кризисам. Устойчивость обеспечивает не закрытость, а конкурентоспособность, сильные институты и умение быстро адаптироваться.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2026-06-03T02:16:07Z</dcterms:created>
  <dcterms:modified xsi:type="dcterms:W3CDTF">2026-06-03T02:16:07Z</dcterms:modified>
</cp:coreProperties>
</file>