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 X–XIII веках: величие и упадок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могущества к распаду: как Византия пережила свой взлёт и кризис.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восточная часть бывшей Римской империи со столицей в Константинополе. В X–XIII веках она пережила подъём, затем ослабление и тяжёлый удар 1204 года.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Византия: пространство и время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византийцы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империи считали себя ромеями, то есть римлянами. Для них важнее всего была преемственность с Римом, а не современное нам название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и в управлении господствовал греческий язык. Именно он объединял столицу, провинции, церковь и образованных людей по всей империи.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новый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унаследовала античный мир, но не копировала его буквально. Она соединила римские традиции, греческую культуру и христианство в новую средневековую цивилизацию.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исповедовало православие и опиралось на церковные традиции. Вера не отделялась от политики: она влияла на власть, образование и искусство.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X–XI веков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Македонской династии империя укрепила центральную власть, усилила армию и вернула часть земель. Это позволило Византии снова стать заметной силой в Европе и Средиземноморье.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 веке византийские войска успешно действовали на нескольких направлениях и расширяли влияние на Балканах и в Малой Азии. Победы поддерживали авторитет императора.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могущества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 веку Византия вошла в число самых сильных государств Европы. Её положение держалось на богатой столице, активной торговле и хорошо организованной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 источник силы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обороне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географии столица оставалась трудной целью для врагов. Византийцы могли защищаться, маневрировать и быстро получать помощь из соседних областей.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морских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позволяли следить за движением судов между Чёрным и Средиземным морями. Это усиливало оборону и приносило доход от торговли и пошлин.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 Малая Азия обеспечивали империи землю, население и дороги. Эти области давали ресурсы для армии, налогов и снабжения крупных городов.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стоял на Босфоре, где встречались Европа и Азия. Такое положение делало столицу удобной для контроля путей, портов и морских переходов.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города в хозяйстве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основой хозяйства было сельское хозяйство. На полях выращивали зерно, виноград и оливки, а в деревнях разводили скот, обеспечивая города продовольствием.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развивали ремёсла и рынки. В Константинополе, Фессалониках и Никее изготавливали дорогие ткани, изделия из металла и керамику высокого качества.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деревней и городом поддерживала обмен товарами, людьми и деньгами. Именно поэтому городская жизнь оставалась важной для всей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доходы казны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пошлин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Казна получала доход не только с земли, но и с торговли. Пошлины с проходящих товаров давали империи стабильные деньги для армии и управления.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роскоши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византийские рынки проходили шёлк, специи, вино, украшения и другие дорогие товары. Они приносили прибыль купцам и увеличивали престиж столицы.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вела обмен с Русью, итальянскими городами и странами Востока. Столица была удобным узлом, где сходились разные торговые пути.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усиливала не только богатство, но и влияние империи. Чем больше товаров шло через Константинополь, тем важнее становилась Византия для 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система управления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верховным правителем и хранителем порядка. Его власть воспринималась как основа единства государства и гарантия законности.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центром принятия решений. Отсюда управляли провинциями, распределяли ресурсы и следили за тем, чтобы столица оставалась сильнее окраин.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строилось через чиновников, которые собирали налоги, вели учёт и передавали распоряжения. Такая система помогала контролировать огромную территорию.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административная система помогала империи выживать в кризисах. Однако она зависела от стабильной власти и исправной работы местных и центральных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факторов одновременно поддерживали силу Византии. Они усиливали друг друга и помогали империи долго оставаться богатой и устойчивой.
</a:t>
            </a:r>
            <a:endParaRPr lang="en-US" sz="110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империя держалась на сочетании выгодного положения, централизованной власти и развитой городской экономики.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поддерживало могущество империи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сделала Византию узнаваемой: через книги, храмы и иконы империя сохраняла связь с античным прошлым и православной верой.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переломом, после которого культурное и политическое влияние империи уже не восстановилось полностью.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части войска помогали империи защищать границы и быстро реагировать на угрозы с суши и моря.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войска усиливали друг друга.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Византии X–XIII вв.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 подъём сменился кризисом и затем частичным восстановлением столицы.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истории Византии X–XIII вв.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развития пришёлся на XI век, а 1204 год стал резким переломом, после которого восстановление уже не вернуло прежнюю мощь.
</a:t>
            </a:r>
            <a:endParaRPr lang="en-US" sz="120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даты истории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 веку усилились давление налогов, соперничество знати и трудности управления большими территориями, что подрывало устойчивость государства.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заметного накопления внутренних проблем.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Византии X–XIII вв.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Западом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Непрочный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сначала создавали общую военную цель, но союз оказался непрочным. С каждым новым походом интересы западных правителей всё чаще расходились с интересами Константинополя.
</a:t>
            </a:r>
            <a:endParaRPr lang="en-US" sz="1049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привилегии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добивались выгодных торговых условий и постепенно усиливали влияние в византийских портах. Это сокращало доходы столицы и делало её зависимой от чужих купцов.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наёмников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отряды помогали в войнах, но не были надёжной опорой государства. В кризисные моменты они легко переходили на сторону сильнейшего или отказывались подчиняться.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давление усиливало внешнюю уязвимость империи и осложняло отношения между христианскими державами. Византии приходилось одновременно защищаться и вести переговоры.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упадка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 политическое ослабление вело к финансовым и военным трудностям.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границах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главную угрозу составляли сельджуки, которые оттесняли Византию из Малой Азии. Потеря этих земель била по армии, налогам и снабжению крупных городов.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опасность исходила от норманнов, усиливавших давление на византийские владения. Для их сдерживания требовались деньги, войска и надёжный флот.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тоже оставались зоной постоянных столкновений и союзов. Здесь приходилось защищать дороги, города и границы, не ослабляя остальные рубежи государства.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Распыление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Одновременная оборона на нескольких направлениях быстро расходовала ресурсы. Империя уже не могла одинаково успешно держать все фронты и поддерживать прежний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год: удар по столице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Константинополя в 1204 году разрушил привычный центр власти. Вместо единой столицы возникли соперничающие правители и отдельные политические ядра.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Грабёж города ударил не только по власти, но и по богатству. Исчезли часть сокровищ, складов и торговых связей, которые поддерживали столичную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раскололась на несколько центров, и восстановить прежнее единство оказалось очень трудно. Каждая часть боролась прежде всего за собственное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государств-наследников Византии после 1204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бывшие византийские земли стали жить отдельно. Три государства сохраняли традиции империи, но уже не могли действовать как единое целое.
</a:t>
            </a:r>
            <a:endParaRPr lang="en-US" sz="1064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государства поддерживали византийскую традицию, но политическое единство, прежний престиж и общий экономический центр были утрачены.
</a:t>
            </a:r>
            <a:endParaRPr lang="en-US" sz="1101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после распада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столицы и земель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потерял часть своего торгового потока: стало меньше иностранных купцов, товаров и доходов от пошлин. Это ослабило город как главный экономический узел.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пережил сокращение населения и ресурсов. После разграбления многим жителям было трудно вернуться к прежней жизни и восстановить привычный уклад.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1261 году столица была возвращена, но прежняя мощь уже не восстановилась. Империя стала беднее и зависела от более хрупких связей.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авторитет тоже изменился: соседние государства перестали воспринимать Византию как непобедимый центр. Это ускорило дальнейшее ослабление.
</a:t>
            </a:r>
            <a:endParaRPr lang="en-US" sz="10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Величие, которое не сохранилось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Византии показывает: мощь государства держится на согласии между властью, экономикой, территорией и культурой. Когда эти опоры слабеют, даже великая империя становится уязвимой.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2026-07-25T23:49:19Z</dcterms:created>
  <dcterms:modified xsi:type="dcterms:W3CDTF">2026-07-25T23:49:19Z</dcterms:modified>
</cp:coreProperties>
</file>