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кости скелета человека и их роль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представляет каркас тела, обеспечивая опору, защиту и движение.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скелета: история и биологическое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исследуют кости для понимания здоровья и развития. Сегодня скелет изучают как основу движения, защиту внутренних органов и важный фактор эволюции.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формируют структуру тела, поддерживают его форму и обеспечивают прочность, позволяя выдерживать нагрузки и сохранять осанку.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костей скелета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 грудная клетка защищают внутренние органы, такие как мозг, сердце и лёгкие, предохраняя их от повреждений.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внутри некоторых костей создаёт клетки крови, а кости накапливают важные минералы, поддерживая обмен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по форме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кости, например, бедренная, обеспечивают движение и опору. Короткие кости (запястья) способствуют ловкости и точным движениям.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костей: основные типы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защищают внутренние органы и служат местом прикрепления мышц. Сесамовидные кости, как надколенник, улучшают работу суставов.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костей: анатомические детали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вещество обеспечивает твёрдость и защиту кости от повреждений, располагаясь на поверхности.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Губчатое вещество внутри придаёт кости лёгкость и амортизирует нагрузки при движении.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покрывает кость снаружи, снабжая её кровью и способствуя заживлению после травм.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костный мозг отвечает за производство клеток крови, жизненно важных для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головы: ключевые особенности черепа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мозгового отдела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 состоит из восьми костей, защищающих головной мозг от повреждений и поддерживающих форму головы.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черепа в защите и облике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важные сенсорные органы и служит каркасом, определяющим внешний вид человека.
</a:t>
            </a:r>
            <a:endParaRPr lang="en-US" sz="136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и его функции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Лицевые кости формируют черты лица, поддерживают органы зрения и дыхания, а также создают основу для мимики и речи.
</a:t>
            </a:r>
            <a:endParaRPr lang="en-US" sz="13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33-34 позвонков, которые сгруппированы в пять отделов, обеспечивая устойчивость и гибкость тела.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строение и роль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спинной мозг — важный проводник нервных импульсов от мозга к телу, предотвращая травмы.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отделы позвоночника участвуют в поддержании осанки и обеспечении сложных движений тела и головы.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12 пар рёбер, грудины и грудных позвонков, образуя прочный защитный каркас для сердца и лёгких.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строение позволяет расширяться и сжиматься при дыхании, обеспечивая необходимый объём воздуха для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кости и их функции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сосредоточено в конечностях, что обеспечивает мобильность и точность движений.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скелета: количественное распределение костей
</a:t>
            </a:r>
            <a:endParaRPr lang="en-US" sz="201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количества костей в частях тела отражает сложность и функциональное назначение каждой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верхних конечностей: важный механизм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плечевого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включает ключицы и лопатки, связывая руки с туловищем и обеспечивая гибкость плечевых суставов.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свободу движений рук, участвует в поддержании равновесия и облегчает выполнение сложных задач руками.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верхняя конечность: кости руки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состоит из 30 костей, включая плечевую, лучевую и локтевую, которые образуют основу для движений плеча и предплечья.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Запястье включает восемь мелких костей, обеспечивающих гибкость и вращение кисти, что важно для точных движений.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Пясть состоит из пяти костей, которые служат связующей частью между запястьем и пальцами, поддерживая форму кисти.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Фаланги (всего четырнадцать) позволяют выполнять мелкую моторную работу: хватать, писать и создавать сложные движения пальцев.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состоит из двух тазовых костей, соединённых с крестцом, создавая прочную опору для тела и поддерживая органы малого таза.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прикрепление нижних конечностей и играет важную роль в поддержании равновесия и распределении веса при ходьбе и стоянии.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нижних конечностей: тазовый пояс
</a:t>
            </a:r>
            <a:endParaRPr lang="en-US" sz="2795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содержит 30 костей, среди которых основными являются бедренная и коленная, отвечающие за опору и движение тела.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нижняя конечность: кости ноги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малая берцовые кости образуют голень, которая обеспечивает устойчивость и амортизацию при ходьбе и беге.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состоит из предплюсневых, плюсневых костей и фаланг, позволяющих сохраняя равновесие и адаптироваться к поверхностям.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101136"/>
            <a:ext cx="4821300" cy="1382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количественные и функциональные различия между костями верхних и нижних конечностей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 нога имеют равное количество костей, но различаются по строению и функциям, что отражает их адаптацию к различным задачам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костей руки и ноги: строение и функции
</a:t>
            </a:r>
            <a:endParaRPr lang="en-US" sz="266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анатомии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продолжается до 20–25 лет, достигая полного формирования и укрепления за счёт замещения хрящевой ткани костной.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и рост костей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взросления происходят формирование и окостенение костных швов, что обеспечивает стабильность и прочность скелета.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влияют на скорость роста и прочность костей, завершая процесс окостенения в молодом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темпы роста приходятся на подростковый возраст, когда важно обеспечивать питание кальцием и витамином D.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биологии развития человека,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костей человека с возрастом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подтверждает, что после 18 лет рост костей замедляется; внимание к питанию особенно важно в период интенсивного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и прочность костей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содержат около 70% минеральных солей, преимущественно фосфата кальция, который обеспечивает им твёрдость и прочность.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30% состоят из органических веществ, включая коллаген, который придаёт костям упругость и эластичность, предотвращая хрупкость.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минералами и органикой важен для поддержания нормальной структуры и сопротивления костей к нагрузкам.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минерального обмена кости могут становиться ломкими или чрезмерно жёсткими, что повышает риск 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травмы и заболевания костей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их разновидности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наиболее распространённая травма кости, возникающая при сильном воздействии. Чаще всего встречаются закрытые и открытые переломы с разной степенью повреждения тканей.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заболевания — остеомиелит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Остеомиелит — это воспаление костной ткани, вызванное инфекцией. Без своевременного лечения может привести к разрушению костей и нарушению их функций.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— потеря костной 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сопровождается снижением плотности костей, что приводит к повышенной ломкости. Чаще возникает у пожилых, особенно женщин после менопаузы.
</a:t>
            </a:r>
            <a:endParaRPr lang="en-US" sz="12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365" y="1205475"/>
            <a:ext cx="341494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рекомендации по заботе о костях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достаточное поступление кальция и витамина D, включайте в рацион молочные продукты и рыбу для укрепления костей.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положением тела при сидении и ходьбе, избегайте длительного пребывания в одной позе для снижения нагрузки на кости.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упражнения помогают стимулировать костную ткань, улучшая её прочность и уменьшая риск развития заболеваний.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Кости: фундамент жизни и здоровья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создают основу тела, защищают органы и обеспечивают движение. Знание их строения и функций помогает поддерживать здоровье и предупреждать заболевания скелета.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2026-05-09T00:38:34Z</dcterms:created>
  <dcterms:modified xsi:type="dcterms:W3CDTF">2026-05-09T00:38:34Z</dcterms:modified>
</cp:coreProperties>
</file>