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многообразие, эволюция и биологическое значение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развития и роли простейших, кишечнополостных и червей в природе и науке.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и разнообразие животных организмов
</a:t>
            </a:r>
            <a:endParaRPr lang="en-US" sz="2107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эукариоты с активным образом жизни и гетеротрофным питанием. Три базовые группы — простейшие, кишечнополостные и черви — отражают этапы эволюции от простейших форм к сложным организмам, изучаемым в 11 классе для понимания биологической прогрессии.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 — универсальный одноклеточный 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— свободноживущий одноклеточный организм с псевдоподиями, которые обеспечивают передвижение и захват пищи. В её составе есть ядро, сократительная вакуоль для регуляции воды и пищеварительная вакуоль для переваривания компонентов.
</a:t>
            </a:r>
            <a:endParaRPr lang="en-US" sz="1206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— ресничный мастер микромира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имеет характерную форму, покрыта ресничками, обеспечивающими движение. Внутри расположены макро- и микронуклеусы, а также сократительные вакуоли, поддерживающие водный баланс и обмен веществ.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— сочетание животных 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одновременно питается гетеротрофно и способна к фотосинтезу благодаря хлоропластам. Она оснащена жгутиком для передвижения и глазком для ориентации в среде с освещением.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простейших и их строение
</a:t>
            </a:r>
            <a:endParaRPr lang="en-US" sz="24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значение простейших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занимают разнообразные местообитания: пресные и морские воды, влажную почву, а также живут внутри организмов животных и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экологическая роль заключается в участии в кругообороте веществ, формировании микробиоты и обеспечении пищей мелких водных обитателей; некоторые вызывают серьёзные заболевания.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— пример радиальной симметрии и щупальцев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— маленький пресноводный организм с радиальной симметрией, двумя слоями клеток и щупальцами, оснащёнными стрекательными клетками для охоты и защиты.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— свободноплавающая стадия с двойным циклом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представляют плавучую форму жизни кишечнополостных, чередующуюся с прикреплёнными полипами. Они обладают зонтичным телом и щупальцами для захвата пищи.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полип — строитель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формируют твёрдые рифовые структуры, представляя прикреплённую стадию с радиальной симметрией и двумя клеточными слоями, важную для морских биоценозов.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особенности и жизненный цикл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кишечнополостных для природы и человека
</a:t>
            </a:r>
            <a:endParaRPr lang="en-US" sz="2378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создают коралловые рифы, которые являются биоразнообразными экосистемами и предоставляют убежище морским организмам.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представители, например медузы, могут причинять ожоги человеку, а яд некоторых видов вызывает отравления при употреблении в пищу.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— свободноживущий плоский червь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обладает уплощённым телом без полости, с простой нервной сетью и способна к регенерации. Этот организм часто служит объектом биологических исследований.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Печёночная двуустка — паразит печени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Печёночная двуустка — паразит, обитающий в печени человека и животных. У неё сложный жизненный цикл с промежуточными хозяевами, вызывающий заболевание описторхоз.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— кишечный паразит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крупный ленточный червь приспособлен к жизни в кишечнике человека, имеет сегментированное тело и способен достигать значительных размеров, провоцируя тяжёлые инфекции.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строение и жизненные особенности
</a:t>
            </a:r>
            <a:endParaRPr lang="en-US" sz="24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черви: строение, представители и среда обитания
</a:t>
            </a:r>
            <a:endParaRPr lang="en-US" sz="2185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имеют цилиндрическое тело с псевдоцеломом и развитыми продольными мышцами. Встречаются в почве, воде и в организме хозяев, включая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 способствует быстрому распространению этих нематод, многие из которых являются паразитами, вызывая заболевания и снижая продуктивность животных.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— почвообразователь и аэратор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обладает сегментированным телом и развитой кровеносной системой. Его жизнедеятельность улучшает структуру почвы, способствуя плодородию и воздухообмену.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пиявка — помощник в терапии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Пиявка используется в медицине, благодаря слюне с антикоагулянтами. Она эффективна при лечении тромбозов, улучшая циркуляцию и способствуя восстановлению тканей.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Сегментированное строение — основа подвижности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кольчатых червей разделено на сегменты, каждый из которых снабжён мышцами и нервными узлами. Такая организация обеспечивает гибкое и скоординированное движение.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особенности анатомии и важность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Диплобластическая организация у кишечнополостных
</a:t>
            </a:r>
            <a:endParaRPr lang="en-US" sz="2312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двух клеточных слоёв — эктодермы (внешний) и энтодермы (внутренний), между которыми расположена гелеобразная мезоглея, обеспечивающая поддержку и упругость.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Диплобластическая структура обеспечивает появление специализированных клеток, таких как стрекательные, позволяющих захватывать и обезвреживать добычу.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и единственная пищеварительная полость формируют простую систему, достаточную для питания и даже частично защиту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Трёхслойность и возникновение органов у червей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мезодермы приводит к усложнению тканей и усилению разделения функций, что отражается в появлении мышц и органов кровообращения.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Двусторонняя симметрия, связанная с трёхслойностью, обеспечивает направленное движение и предсказуемую организацию тела, создавая предпосылки для активного образа жизни.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плоских, круглых и кольчатых червей формируется третий зародышевый листок — мезодерма, что является важным этапом в развитии сложных организмов с внутренними органами.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Трёхслойная организация способствует появлению специализированных систем органов, таких как пищеварительная, выделительная и нервная, обеспечивающих более высокую функциональность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питания: от простейших к червям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разнообразие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способны как к автотрофному питанию (эвглена зелёная), так и к гетеротрофному (амёба, инфузория-туфелька), используя фагоцитоз и фотосинтез.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первые многоклеточные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48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применяют фильтрацию и захват пищи щупальцами, обладают внутренней полостью для переваривания, что повышает эффективность усвоения.
</a:t>
            </a:r>
            <a:endParaRPr lang="en-US" sz="1259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 круглые черви: начало сквозной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червей развивается сквозная пищеварительная система с ртом и анальным отверстием, позволяющая последовательное и более эффективное переваривание пищи.
</a:t>
            </a:r>
            <a:endParaRPr lang="en-US" sz="1205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усложнение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характеризуются дифференцированными отделами пищеварительного тракта, что обеспечивает специализированные функции и улучшенное усвоение питательных веществ.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Преимущественно бесполое размножение через деление (амёба) или почкование (некоторые инфузории), обеспечивающее быстрое увеличение численности.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разнообразие способов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включает бесполое почкование (гидра) и половое размножение с образованием планул у медуз, что способствует вариативности и расселению.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простое 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чаще половое с перекрестным оплодотворением, у паразитов появляются сложные циклы развития с несколькими хозяевами.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сложные жизненные циклы
</a:t>
            </a:r>
            <a:pPr algn="l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 формированием гамет и развитой эмбриональной стадии, встречаются внутреннее оплодотворение и развитые личиночные формы.
</a:t>
            </a:r>
            <a:endParaRPr lang="en-US" sz="10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и мышечной ткани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раздражимости у простейших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простейших присутствуют структуры, воспринимающие раздражения — пелликула и трихоцисты, обеспечивающие базовую реакцию на окружающую среду.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нервная система у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червей возникают нервные стволы и ганглии, обеспечивающие быструю обработку информации и координацию движений.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Диффузная нервная система кишечнополостных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обладают сетью нервных клеток, позволяющей координировать сокращения щупалец и реакцию на внешние стимулы.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мышечной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специализированные мышечные клетки у червей, позволяющие активные движения и сложные поведенческие реакции в разнообразных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черви: от планарии до 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 белая обитает в пресных водах, активно передвигается и питается микроорганизмами. Паразитические двуустки и цепни вызывают заболевания у животных и человека, являясь угрозой для здоровья.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черви: нематоды в природе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и острица широко распространены как паразиты человека, вызывая болезни. Свободноживущие нематоды участвуют в разложении органики в почве, поддерживая экосистемы.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важность для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аэрируют почву, способствуя плодородию. Медицинская пиявка применяется для лечения тромбозов, демонстрируя практическое применение животных этой группы.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экология: плоские, круглые и кольчатые черви
</a:t>
            </a:r>
            <a:endParaRPr lang="en-US" sz="22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исследуемых групп животных
</a:t>
            </a:r>
            <a:endParaRPr lang="en-US" sz="2478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играют ключевую роль в микробиоте воды и почвы, обеспечивая обмен веществ и участвуя в разложении органики. Некоторые виды опасны для здоровья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образуют коралловые рифы — важные морские экосистемы. Черви улучшают почву и разлагают органику, но многие виды являются паразитами, что требует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среди червей: опасности и профилактика
</a:t>
            </a:r>
            <a:endParaRPr lang="en-US" sz="2495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вызывают серьёзные заболевания — аскаридоз, описторхоз, трихинеллёз. Пути заражения включают загрязнённую воду и плохо обработанные продукты.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основана на соблюдении гигиены, контроле качества пищи и просвещении населения для предотвращения распространения паразитарных инфекций.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11646"/>
            <a:ext cx="4164900" cy="187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сравнительных признаков: простейшие, кишечнополостные, черви
</a:t>
            </a:r>
            <a:endParaRPr lang="en-US" sz="178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по ключевым признакам позволяет выделить этапы усложнения строения и функций организмов, показывая закономерности эволюции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строения организмов сопровождается увеличением функциональных возможностей и расширением экологических ниш.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органов биологии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 научное значение простейших, кишечнополостных и червей
</a:t>
            </a:r>
            <a:endParaRPr lang="en-US" sz="1782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используются как биоиндикаторы качества воды и почв, что важно для мониторинга окружающей среды и предупреждения загрязнений.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служат моделями в биологии и экологии, участвуют в биотестах и улучшают качество почв, что имеет значение для сельского хозяйства и науки.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способствуют формированию рифов и применяются в фармакологии, помогая изучать ткани и разрабатывая новые лекарственные препараты.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эволюция ранних животных форм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Простейшие, кишечнополостные и черви заложили фундаментальные этапы развития животных организмов, сформировали основу современных экосистем и продолжают играть важную роль в биосфере и науке.
</a:t>
            </a:r>
            <a:endParaRPr lang="en-US" sz="335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2026-05-10T06:35:12Z</dcterms:created>
  <dcterms:modified xsi:type="dcterms:W3CDTF">2026-05-10T06:35:12Z</dcterms:modified>
</cp:coreProperties>
</file>