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Life: слова, ситуации и разговорные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 на английском: слова, вопросы, расписание, правила.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тему School Life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привычном школьном дне, задавать простые вопросы и отвечать в Present Simple. На ней удобно тренировать do/does, слова времени и лексiku про уроки, перемены, домашнее задание и друзей.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56" y="1734491"/>
            <a:ext cx="375600" cy="300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143" y="1717805"/>
            <a:ext cx="375729" cy="3339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516" y="1734504"/>
            <a:ext cx="375729" cy="30058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776" y="3373331"/>
            <a:ext cx="375729" cy="3757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0143" y="3373331"/>
            <a:ext cx="375729" cy="375729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School Life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класс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school, classroom, desk, board и timetable помогают назвать место, где проходит учебный день. Они нужны, чтобы описать кабинет, расписание и основные предметы без сложных выражений.
</a:t>
            </a:r>
            <a:endParaRPr lang="en-US" sz="1078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 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lesson, subject, homework, test и grade связана с учебным процессом. С этими словами легко рассказать, какие предметы есть в расписании, что задали и как оценивают работу ученика.
</a:t>
            </a:r>
            <a:endParaRPr lang="en-US" sz="1143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 школе
</a:t>
            </a:r>
            <a:pPr algn="l" indent="0" marL="0">
              <a:lnSpc>
                <a:spcPct val="100000"/>
              </a:lnSpc>
              <a:buNone/>
            </a:pPr>
            <a:r>
              <a:rPr lang="en-US" sz="5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teacher и classmate нужны для описания общения на уроке и на перемене. Они помогают говорить о том, кто объясняет материал, с кем ученик работает в паре или группе.
</a:t>
            </a:r>
            <a:endParaRPr lang="en-US" sz="1182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Break, lunch, library, canteen и club показывают, как устроен школьный день вне урока. Эти слова особенно полезны, когда нужно рассказать о переменах, обеде, кружках и занятиях после уроков.
</a:t>
            </a:r>
            <a:endParaRPr lang="en-US" sz="1191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 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learn, study, answer, repeat, prepare и practice описывают учебные действия. Для 7 класса важно также различать пары lesson/class, test/quiz, break/recess и homework/assignment.
</a:t>
            </a:r>
            <a:endParaRPr lang="en-US" sz="11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748620"/>
            <a:ext cx="4486275" cy="21903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Life Vocabulary: слово, перевод, пример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говорить о школьном дне коротко и понятно.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School Life для 7 класса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позволяет строить простые и точные высказывания о школе без длинных конструкций.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комната и школьные предметы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кабинет 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светлом классе стоят desks and chairs, рядом — blackboard, teacher’s desk and a clock. На стене висит timetable, а на полках лежат books and notebooks. Такая обстановка сразу подсказывает, что сейчас начинается урок и все готовы работать.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иллюстрации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удобно показать учеников за партами, открытую доску с новой темой и учебники на столах. Тетради, ручки и настенный timetable делают сцену узнаваемой и помогают связать картинку с лексикой School Life.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названия в школах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британской и американской школе многие предметы похожи по содержанию, но названия могут различаться. Например, maths и math, ICT и computing, sports и PE. Это полезно помнить, чтобы правильно понимать учебные тексты.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школьный день ученика 7 класса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сколько времени обычно уходит на учёбу, отдых и дополнительные занятия в будний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Схематичное распределение времени в будний день для обсуждения темы School Life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связана со сном, уроками и домашним заданием, а для отдыха остаётся меньше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 учебные навыки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8560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развивает чтение, письмо и говорение. На уроке ученики учатся понимать текст, строить ответы и использовать новую лексику в коротких высказываниях.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95169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Maths
</a:t>
            </a:r>
            <a:pPr algn="l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тренирует счёт, внимательность и логику. Здесь важно уметь решать задачи, сравнивать числа и объяснять ход решения простыми словами.
</a:t>
            </a:r>
            <a:endParaRPr lang="en-US" sz="1266" dirty="0"/>
          </a:p>
        </p:txBody>
      </p:sp>
      <p:sp>
        <p:nvSpPr>
          <p:cNvPr id="12" name="Text 4"/>
          <p:cNvSpPr txBox="1"/>
          <p:nvPr/>
        </p:nvSpPr>
        <p:spPr>
          <a:xfrm>
            <a:off x="691211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Science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Science ученики наблюдают, сравнивают факты и делают выводы. Этот предмет помогает описывать явления, задавать вопросы и объяснять, что происходит вокруг.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82904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Arts and Music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 и Music развивают вкус, воображение и умение выражать себя. Эти уроки помогают говорить о любимых занятиях, творчестве и личных интересах.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92472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it matters
</a:t>
            </a:r>
            <a:pPr algn="l" indent="0" marL="0">
              <a:lnSpc>
                <a:spcPct val="100000"/>
              </a:lnSpc>
              <a:buNone/>
            </a:pPr>
            <a:r>
              <a:rPr lang="en-US" sz="5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нужно не только назвать любимый предмет, но и объяснить выбор с помощью because. Это делает ответ понятным, полным и естественным.
</a:t>
            </a:r>
            <a:endParaRPr lang="en-US" sz="129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рассказать о своём школьном дне по-английски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устного рассказа о School Life: от подъёма до вечерних занятий, с учётом возможных вариантов дня.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ответы о школе в Present Simple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Нравится ли школа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Do you like school? помогает быстро начать диалог. В ответе удобно использовать I like school или I don’t like school, а затем коротко объяснить причину одним простым предложением.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 уроки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What subjects do you have on Monday? и How many lessons do you have? тренируют ответы в Present Simple. Ученик называет предметы, число уроков и порядок дня без лишних деталей.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838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занятий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do you start lessons? подходит для разговора о времени. Ответ строится просто: I start lessons at 8:30. Такая модель полезна для описания своего обычного школьного утра.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44385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Любимый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is your favourite subject? помогает говорить о личных предпочтениях. Ответ можно расширить фразой I like English because it is interesting, чтобы показать своё мнение ясно и по-английски естественно.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237359"/>
            <a:ext cx="4376738" cy="1242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расписание: сравнение учебных дней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недели уроков обычно больше, а к концу недели чаще появляются проекты и повторение материала.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учебная нагрузка в разные дни недели.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Typical school timetable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 одноклассники в школьном общении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начинается с диалога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объясняет новую тему у доски, а ученики отвечают по очереди и задают вопросы. В классе легко услышать вежливые фразы вроде Could you repeat, please? и May I answer? — они помогают говорить уверенно и спокойно.
</a:t>
            </a:r>
            <a:endParaRPr lang="en-US" sz="1057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 на перемене и 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group work одноклассники обсуждают задание, сравнивают ответы и помогают друг другу. Кто-то держит учебник, кто-то пишет в тетради, а жест согласия показывает, что команда нашла правильное решение.
</a:t>
            </a:r>
            <a:endParaRPr lang="en-US" sz="953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5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роли и уважительное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жизни рядом с учениками работают class teacher, school counsellor и principal. Для таких ситуаций важны простые вежливые просьбы: Can I borrow your pen? и Thank you, которые делают общение дружелюбным и понятным.
</a:t>
            </a:r>
            <a:endParaRPr lang="en-US" sz="90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занятия школьников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занятия чаще всего выбирают ученики после уроков и в свободное время.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School Life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и общительные занятия лидируют, но спокойные хобби тоже остаются востребованными.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действий: от записи задания до готового урока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записывает homework, проверяет дневник и уточняет, какие предметы нужны на следующий день. Это помогает не забыть задания и вовремя начать подготовку.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ученик выполняет упражнения, повторяет vocabulary list и старается correct a mistake, если ответ оказался неверным. Так закрепляется материал урока.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learn by heart новые слова и revise the rule, если завтра ожидается проверка. Короткое повторение перед сном делает знания более прочными.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следующее утро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в школу ученик ещё раз смотрит тетрадь, кладёт нужные учебники и готовится к уроку без спешки. Это снижает стресс и экономит время.
</a:t>
            </a:r>
            <a:endParaRPr lang="en-US" sz="119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контрольной по английскому языку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и возможные ветвления по типу задания и уровню сложности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925" y="1496953"/>
            <a:ext cx="375900" cy="30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7825" y="1459363"/>
            <a:ext cx="375900" cy="37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7751" y="1459363"/>
            <a:ext cx="375900" cy="37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87925" y="3142263"/>
            <a:ext cx="375900" cy="33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97825" y="3142263"/>
            <a:ext cx="375900" cy="334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Внеклассная жизнь и школьные события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5718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Клубы и команды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помогают ученикам пробовать новое, работать вместе и делиться идеями. Здесь удобно говорить о team, club activities и том, что каждому интересно.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3817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489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Sports competitions и contests учат поддерживать друг друга и стремиться к результату. В таких событиях важны can, must и should, когда объясняют правила участия.
</a:t>
            </a:r>
            <a:endParaRPr lang="en-US" sz="1174" dirty="0"/>
          </a:p>
        </p:txBody>
      </p:sp>
      <p:sp>
        <p:nvSpPr>
          <p:cNvPr id="17" name="Text 4"/>
          <p:cNvSpPr txBox="1"/>
          <p:nvPr/>
        </p:nvSpPr>
        <p:spPr>
          <a:xfrm>
            <a:off x="6191651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Концерты и выступления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concerts and performances развивают уверенность и дают возможность показать талант. Ученики используют лексику performance, stage и exhibition, описывая свои успехи.
</a:t>
            </a:r>
            <a:endParaRPr lang="en-US" sz="1123" dirty="0"/>
          </a:p>
        </p:txBody>
      </p:sp>
      <p:sp>
        <p:nvSpPr>
          <p:cNvPr id="18" name="Text 5"/>
          <p:cNvSpPr txBox="1"/>
          <p:nvPr/>
        </p:nvSpPr>
        <p:spPr>
          <a:xfrm>
            <a:off x="5718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и выставки
</a:t>
            </a:r>
            <a:pPr algn="ctr" indent="0" marL="0">
              <a:lnSpc>
                <a:spcPct val="100000"/>
              </a:lnSpc>
              <a:buNone/>
            </a:pPr>
            <a:r>
              <a:rPr lang="en-US" sz="484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Projects и exhibitions объединяют рисунки, постеры и короткие сообщения. Они помогают рассказывать о хобби, учебных достижениях и совместной работе на английском языке.
</a:t>
            </a:r>
            <a:endParaRPr lang="en-US" sz="1161" dirty="0"/>
          </a:p>
        </p:txBody>
      </p:sp>
      <p:sp>
        <p:nvSpPr>
          <p:cNvPr id="19" name="Text 6"/>
          <p:cNvSpPr txBox="1"/>
          <p:nvPr/>
        </p:nvSpPr>
        <p:spPr>
          <a:xfrm>
            <a:off x="33817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и экскурсии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trips делают внеклассную жизнь разнообразнее и дают новые впечатления. Во время поездок удобно обсуждать правила поведения, маршрут и то, что особенно понравилось.
</a:t>
            </a:r>
            <a:endParaRPr lang="en-US" sz="11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столовая, здоровье и безопасность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31801" y="1783205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обед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столовой ученики выбирают lunch, soup, salad, sandwiches, fruit and water. Такой набор помогает сохранять energy и не чувствовать сильную tiredness на уроках.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304816" y="1783205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о самочувствии
</a:t>
            </a:r>
            <a:pPr algn="l" indent="0" marL="0">
              <a:lnSpc>
                <a:spcPct val="100000"/>
              </a:lnSpc>
              <a:buNone/>
            </a:pPr>
            <a:r>
              <a:rPr lang="en-US" sz="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разговора о здоровье нужны слова healthy, unhealthy, snack, thirsty и stomachache. Они помогают объяснить, почему нужно пить воду, делать выбор в пользу полезной еды и слушать своё тело.
</a:t>
            </a:r>
            <a:endParaRPr lang="en-US" sz="1157" dirty="0"/>
          </a:p>
        </p:txBody>
      </p:sp>
      <p:sp>
        <p:nvSpPr>
          <p:cNvPr id="14" name="Text 4"/>
          <p:cNvSpPr txBox="1"/>
          <p:nvPr/>
        </p:nvSpPr>
        <p:spPr>
          <a:xfrm>
            <a:off x="4177831" y="1783205"/>
            <a:ext cx="1644286" cy="2708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столовой важно спокойно стоять в очереди, не толкаться и убирать за собой поднос. Эти правила делают обед быстрее и безопаснее для всех учеников.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31801" y="3255993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 школе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лестнице нужно быть аккуратным, в коридоре — не бегать, а на физкультуре — соблюдать инструкции учителя. Respect for personal space тоже помогает избежать конфликтов.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304816" y="3255993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учат ответственности и заботе о себе и других. Когда ученик выбирает healthy food и соблюдает порядок, день проходит спокойнее и комфортнее.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школьного дня: учёба, отдых и активность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 школьник распределяет день между обязательными делами и восстановлением.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режима дня по теме School Life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режим оставляет достаточно сна и свободного времени, не уменьшая время на уроки и домашние задания.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трудности школьной жизни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школьная жизнь сочетает интересные возможности и ежедневные обязанности.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School Life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усиливают мотивацию, а трудности легче преодолевать через планирование, помощь и регулярное повторение.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инструменты в школьной жизни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18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дневник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дневник помогает быстро узнавать homework, marks and announcements. Ученику достаточно войти в account, чтобы проверить задания, расписание и сообщения от учителя.
</a:t>
            </a:r>
            <a:endParaRPr lang="en-US" sz="1123" dirty="0"/>
          </a:p>
        </p:txBody>
      </p:sp>
      <p:sp>
        <p:nvSpPr>
          <p:cNvPr id="11" name="Text 3"/>
          <p:cNvSpPr txBox="1"/>
          <p:nvPr/>
        </p:nvSpPr>
        <p:spPr>
          <a:xfrm>
            <a:off x="33817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Онлайн-расписание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timetable делает школьный день понятнее: видно, какие уроки будут сегодня и завтра. Это удобно, когда нужно заранее подготовить учебники, тетради и форму.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91651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платформы
</a:t>
            </a:r>
            <a:pPr algn="ctr" indent="0" marL="0">
              <a:lnSpc>
                <a:spcPct val="100000"/>
              </a:lnSpc>
              <a:buNone/>
            </a:pPr>
            <a:r>
              <a:rPr lang="en-US" sz="47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Educational platforms and digital worksheets дают дополнительные упражнения, презентации и class materials. Они помогают повторять тему дома и сдавать задания в удобном формате.
</a:t>
            </a:r>
            <a:endParaRPr lang="en-US" sz="1127" dirty="0"/>
          </a:p>
        </p:txBody>
      </p:sp>
      <p:sp>
        <p:nvSpPr>
          <p:cNvPr id="13" name="Text 5"/>
          <p:cNvSpPr txBox="1"/>
          <p:nvPr/>
        </p:nvSpPr>
        <p:spPr>
          <a:xfrm>
            <a:off x="1963000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работа в сети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защиты данных нужны strong passwords, careful use of devices и respectful behaviour online. Перед отправкой файла полезно проверять information and links.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772900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цифровой школе часто встречаются login, message, file, upload, submit and access. Эти слова помогают уверенно читать инструкции и выполнять задания онлайн.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Life как тема для общения на английском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School Life соединяет слова, грамматику и личный опыт ученика. Она помогает уверенно говорить о школе, задавать вопросы одноклассникам и пользоваться английским в обычных учебных ситуациях.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2026-05-31T04:47:40Z</dcterms:created>
  <dcterms:modified xsi:type="dcterms:W3CDTF">2026-05-31T04:47:40Z</dcterms:modified>
</cp:coreProperties>
</file>