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Южной Америке: природа, страны и удивительные места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рядом: горы, джунгли, океаны и города. Отправляемся в увлекательный обзор материка.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лежит в Западном полушарии и почти целиком — в Южном. С запада её омывает Тихий океан, с востока — Атлантический. Материк вытянут с севера на юг, поэтому здесь встречаются разные природные зоны: от лесов до пустынь. Экватор проходит через север, а вдоль запада тянутся Анды.
</a:t>
            </a:r>
            <a:endParaRPr lang="en-US" sz="1367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Южная Америка и чем она отличается от других материков
</a:t>
            </a:r>
            <a:endParaRPr lang="en-US" sz="242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протянулись вдоль западного края материка почти на 7 000 км. Это самая длинная горная цепь на суше. Здесь можно встретить высокие вершины, глубокие долины и вулканы.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горная «стенка» вдоль океана
</a:t>
            </a:r>
            <a:endParaRPr lang="en-US" sz="1484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Перу, Боливии, Эквадора, Чили и Аргентины горы заметно меняют транспорт и климат. Из-за высоты погода становится другой, а долины и перевалы становятся важными путями сообщения.
</a:t>
            </a:r>
            <a:endParaRPr lang="en-US" sz="1099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Анды влияют на жизнь людей и природу
</a:t>
            </a:r>
            <a:endParaRPr lang="en-US" sz="132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— главные горы Южной Америки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 Южной Америке меняется не только по широте, но и по высоте: в горах холоднее, чем на равнинах.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широта не гарантирует одинаковый климат: высота в Андах делает условия заметно другими.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обобщённый обзор климатических областей Южной Америки (без точной привязки к численным статистическим данным).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Южной Америки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18" y="3010814"/>
            <a:ext cx="324000" cy="28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99" y="299281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3598" y="2992814"/>
            <a:ext cx="283500" cy="32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939" y="1575494"/>
            <a:ext cx="324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0788" y="1575494"/>
            <a:ext cx="324000" cy="324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— крупнейший влажный лес планеты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52581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Амазонская низменность занимает огромные площади в северной и центральной части материка. В центре природного мира находится бассейн Амазонки — самой многоводной реки мира.
</a:t>
            </a:r>
            <a:endParaRPr lang="en-US" sz="1076" dirty="0"/>
          </a:p>
        </p:txBody>
      </p:sp>
      <p:sp>
        <p:nvSpPr>
          <p:cNvPr id="12" name="Text 2"/>
          <p:cNvSpPr txBox="1"/>
          <p:nvPr/>
        </p:nvSpPr>
        <p:spPr>
          <a:xfrm>
            <a:off x="96064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Амазонки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248499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рек, постоянной влажности и густого леса создаёт сложную экосистему. Здесь тесно связаны растения, насекомые, птицы и хищники, образуя устойчивые цепочки питания.
</a:t>
            </a:r>
            <a:endParaRPr lang="en-US" sz="1076" dirty="0"/>
          </a:p>
        </p:txBody>
      </p:sp>
      <p:sp>
        <p:nvSpPr>
          <p:cNvPr id="14" name="Text 4"/>
          <p:cNvSpPr txBox="1"/>
          <p:nvPr/>
        </p:nvSpPr>
        <p:spPr>
          <a:xfrm>
            <a:off x="6683330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экосистема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8334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Амазонии растут высокие деревья, лианы и папоротники. Растения образуют «слои»: на верхних уровнях светлее, а внизу влажно и темно, поэтому условия для видов различаются.
</a:t>
            </a:r>
            <a:endParaRPr lang="en-US" sz="1076" dirty="0"/>
          </a:p>
        </p:txBody>
      </p:sp>
      <p:sp>
        <p:nvSpPr>
          <p:cNvPr id="16" name="Text 6"/>
          <p:cNvSpPr txBox="1"/>
          <p:nvPr/>
        </p:nvSpPr>
        <p:spPr>
          <a:xfrm>
            <a:off x="381817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на разных уровнях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5077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животных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15939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животных Амазонии встречаются ягуары, обезьяны, туканы, ленивцы и анаконды. В реках и у берегов также живут капибары — крупные травоядные грызуны.
</a:t>
            </a:r>
            <a:endParaRPr lang="en-US" sz="1076" dirty="0"/>
          </a:p>
        </p:txBody>
      </p:sp>
      <p:sp>
        <p:nvSpPr>
          <p:cNvPr id="19" name="Text 9"/>
          <p:cNvSpPr txBox="1"/>
          <p:nvPr/>
        </p:nvSpPr>
        <p:spPr>
          <a:xfrm>
            <a:off x="1950788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 Амазонии получают много осадков в течение года. Благодаря этому лес остаётся зелёным и богатым: растения растут быстро, а животные находят много пищи и укрытий.
</a:t>
            </a:r>
            <a:endParaRPr lang="en-US" sz="1076" dirty="0"/>
          </a:p>
        </p:txBody>
      </p:sp>
      <p:sp>
        <p:nvSpPr>
          <p:cNvPr id="20" name="Text 10"/>
          <p:cNvSpPr txBox="1"/>
          <p:nvPr/>
        </p:nvSpPr>
        <p:spPr>
          <a:xfrm>
            <a:off x="238562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круглый год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066" y="1647777"/>
            <a:ext cx="307280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 странах: столица и то, чем они особенно узнаваемы.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материка отличаются природой: где-то доминируют горы, где-то леса и реки, а где-то — пустыни и побережья. Поэтому и достопримечательности разные.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учебного характера о странах Южной Америки.
</a:t>
            </a:r>
            <a:endParaRPr lang="en-US" sz="1079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страны Южной Америки и их особенности
</a:t>
            </a:r>
            <a:endParaRPr lang="en-US" sz="26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→ климат → природная зона → растения и животные → занятия людей → известные места
</a:t>
            </a:r>
            <a:endParaRPr lang="en-US" sz="1135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природный маршрут по материкy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Мачу-Пикчу находится в Перу на высоте около 2 430 м. Это один из самых известных памятников древней цивилизации инков. Город построен из камня, а элементы архитектуры хорошо сохранились.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расположен город Куско и Священная долина — важные точки для знакомства с историей региона. Каменные террасы, ступени и горные пейзажи помогают понять, как люди жили в высокогорье.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Мачу-Пикчу — древний город инков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58" y="3169994"/>
            <a:ext cx="324000" cy="25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8039" y="3169994"/>
            <a:ext cx="324000" cy="2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3848" y="3137594"/>
            <a:ext cx="243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6899" y="1539483"/>
            <a:ext cx="324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82208" y="1557483"/>
            <a:ext cx="324000" cy="288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материка
</a:t>
            </a:r>
            <a:endParaRPr lang="en-US" sz="2700" dirty="0"/>
          </a:p>
        </p:txBody>
      </p:sp>
      <p:sp>
        <p:nvSpPr>
          <p:cNvPr id="16" name="Text 1"/>
          <p:cNvSpPr txBox="1"/>
          <p:nvPr/>
        </p:nvSpPr>
        <p:spPr>
          <a:xfrm>
            <a:off x="38865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Буэнос-Айрес — столица Аргентины и крупный портовый, а также культурный центр. Здесь сочетаются деловая жизнь и традиции, поэтому город часто становятся отправной точкой путешествий по стране.
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82348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Буэнос-Айрес, Аргентина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378039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Сантьяго — столица Чили и современный крупный город у подножия Анд. Такое соседство с горами делает город удобным базовым местом для поездок в высокогорные районы.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6812870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Сантьяго, Чили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38334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Лима — столица Перу и важный город на побережье Тихого океана. Благодаря положению у моря отсюда удобно планировать поездки по стране, особенно к горным районам и памятникам.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381817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Лима, Перу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876899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Богота находится высоко в горах Колумбии. Такое расположение влияет на атмосферу города: климат и виды вокруг отличаются от приморских городов.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531173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Богота, Колумбия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1882208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Рио-де-Жанейро — один из самых известных городов Бразилии. Он расположен рядом с океаном, а значит, городская жизнь связана с побережьем и знаменитыми пляжами.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231704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Рио-де-Жанейро, Бразилия
</a:t>
            </a:r>
            <a:endParaRPr lang="en-US" sz="1200" dirty="0"/>
          </a:p>
        </p:txBody>
      </p:sp>
      <p:sp>
        <p:nvSpPr>
          <p:cNvPr id="26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материк подходит для разных маршрутов: от экскурсий по древним культурам до походов и наблюдения за природой.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зон создаёт разные сценарии путешествий, поэтому интересы туристов хорошо «распределяются» по регионам.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структуры интересов по регионам Южной Америки (без привязки к конкретной статистике).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2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Южная Америка привлекает путешественников
</a:t>
            </a:r>
            <a:endParaRPr lang="en-US" sz="26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народов Южной Америки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славится севиче — свежей рыбой, которую «готовят» соком цитрусов и приправами. Также часто встречаются блюда из кукурузы и картофеля, которые составляют основу местной кухни.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Аргентине очень популярны асадо и эмпанадас. Аромат жареного мяса собирает семьи и друзей, а в кармашках из теста — начинка из мяса или сыра, овощей и зелени.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известна фейжоадой, рагу из фасоли с разными видами мяса. Кроме того, в напитках и десертах используют тропические фрукты: манго, маракуйю, гуаву и папайю.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рынках многих стран легко найти знакомые продукты: кукурузу, фасоль, авокадо, бананы и какао. Они помогают понять, как местные ресурсы превращаются в повседневные блюда и сладости.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омывается двумя океанами — Тихим и Атлантическим. На востоке Бразилии берег более широкий: здесь встречаются длинные пляжи и теплые прибрежные города, куда приезжают отдыхать круглый год.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западе Чили и Перу берег часто уже и каменистее, поэтому пейзаж становится более суровым. Вода Тихого океана у побережья обычно прохладнее, поэтому серфинг и морские прогулки требуют внимательности к погоде.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 океаны Южной Америки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ландшафты — от лесов до высоких гор — «распределяют» животных по условиям: одни приспособлены к воде и тропикам, другие — к холодным ветрам и высоте в Андах.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разнообразие: в материке встречаются и крупные хищники, и травоядные, и птицы-«планеры», а также животные, живущие в воде и в густом лесу.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набор примеров (категории представлены как представители разных зон; точные численности не приводятся).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Южной Америки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Патагония находится на юге Южной Америки и разделена между Аргентиной и Чили. Это край сильных ветров, холодных озёр, высоких гор и ледников, где природа кажется особенно «открытой» и просторной.
</a:t>
            </a:r>
            <a:endParaRPr lang="en-US" sz="1313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расположены известные национальные парки, включая Торрес-дель-Пайне. В районе горы Фицрой можно увидеть контрастные пейзажи: скалы, ледяные формы рельефа и суровые долины.
</a:t>
            </a:r>
            <a:endParaRPr lang="en-US" sz="1288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Патагония помогает понять, насколько резко меняется жизнь при продвижении на юг. Там, где привычные для более северных районов леса сменяются холодными ландшафтами, иначе выглядят растения и животные.
</a:t>
            </a:r>
            <a:endParaRPr lang="en-US" sz="1293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поездках по Патагонии особенно заметны перепады условий: один маршрут может включать прогулки по ветреным равнинам и виды на ледяные вершины. Поэтому подготовка к погоде здесь особенно важна.
</a:t>
            </a:r>
            <a:endParaRPr lang="en-US" sz="1332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Патагония — южный край материка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461" y="1647776"/>
            <a:ext cx="4090016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сезонные закономерности по регионам Южной Америки (учебный справочник).
</a:t>
            </a:r>
            <a:endParaRPr lang="en-US" sz="835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выбрать сезон по регионам: в одних местах лучше ехать, когда меньше дождей, в других — когда лето в Южном полушарии теплее и комфортнее.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период зависит от климата и рельефа: дождливые сезоны стараются избегать, а для высокогорных маршрутов выбирают более сухие месяцы.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Южной Америке бывает удобнее путешествовать
</a:t>
            </a:r>
            <a:endParaRPr lang="en-US" sz="237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последовательных шагов планирования маршрута с учётом климата, документов и логистики.
</a:t>
            </a:r>
            <a:endParaRPr lang="en-US" sz="1347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поездке по Южной Америке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Южной Америке чаще всего говорят на испанском и португальском языках. Эти языки объединяют многие страны, где местные традиции развивались на протяжении веков.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танцы тоже различаются: танго связывают с Аргентиной и Уругваем, а самбу — с Бразилией. Многие карнавалы проходят в феврале или марте, собирая людей на праздники.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регионах сохранились языки коренных народов, например кечуа, аймара и гуарани. Они звучат в семье, на рынках и в местных сообществах, поддерживая культурную связь с прошлым.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музыка и праздники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соотношение статей меняется, но категории остаются похожими: перелёты и дальние переезды чаще всего «съедают» значительную долю бюджета.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что главные расходы обычно связаны с перемещениями между городами и странами, поэтому планирование логистики помогает сэкономить.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сравнения категорий расходов (точные доли зависят от маршрута и уровня сервиса).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маршрут по Южной Америке
</a:t>
            </a:r>
            <a:endParaRPr lang="en-US" sz="26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соединяет очень разные природные миры: влажные леса, высокие горы, пустыни, океанские берега и ледники. Поэтому впечатления меняются буквально по мере перемещения.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— сильные контрасты: за одну поездку можно увидеть и тепло, и прохладу, и шум мегаполиса, и тишину горных долин. Такое разнообразие делает путешествие «живым» и насыщенным.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материке есть древние памятники, большие современные города, редкие виды животных и яркие традиции. История и культура здесь заметны не только в музеях, но и в повседневной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Южная Америка запоминается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путешествии по Южной Америке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— материк больших природных и культурных различий. Анды, Амазония и Патагония, реки и океанские берега формируют условия жизни. Каждая страна добавляет свои особенности к общему маршруту.
</a:t>
            </a:r>
            <a:endParaRPr lang="en-US" sz="137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2026-05-11T15:35:12Z</dcterms:created>
  <dcterms:modified xsi:type="dcterms:W3CDTF">2026-05-11T15:35:12Z</dcterms:modified>
</cp:coreProperties>
</file>