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в звуковой системе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менял звуки, ударение и произношение на пути к современности.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звуки языка меняются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людей постепенно меняется: становится удобнее произносить слова, поколения общаются по-разному, а языки влияют друг на друга. Поэтому старые формы исчезают, а новые закрепляются в 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историческая фонетика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фонетика рассматривает, как менялись гласные и согласные в разные эпохи и почему современное звучание не совпадает с древним.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как ударение влияет на произношение слов и почему одни формы звучат по-разному в сильной и слабой позиции.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родственных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откуда берутся чередования и почему родственные слова могут иметь разные звуки: город — град, свет — свеча.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исторической фонетики помогает лучше понимать чтение, письмо и происхождение слов, а также замечать скрытую связь между их формами.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произношения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стремятся говорить быстрее и легче, поэтому трудные сочетания упрощаются, а звуки могут сливаться или исчезать.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соседних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часто изменяется под действием другого: рядом стоящие звуки могут смягчать, оглушать или менять качество произношения.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безударных слогах различия между гласными слышатся хуже, поэтому там изменения происходят особенно заметно и постепенно закрепляются.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языков и диалектов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речь влияют заимствования и местные говоры: они приносят новые варианты звучания, которые со временем могут стать привычными.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звуковых изменений
</a:t>
            </a:r>
            <a:endParaRPr lang="en-US" sz="3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звуковое изменение становится нормой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живой речи к литературной норме и влияние этого процесса на современное произношение.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процесс затрагивал разные части языка и мог действовать одновременно с другими.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истории русского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исторических изменений в звуковой системе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сыграли редуцированные гласные и изменения согласных, но все процессы вместе перестроили систему.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редуцированных гласных ъ и ь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было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древнерусском языке ъ и ь обозначали очень краткие и слабые гласные, которые звучали не так отчетливо, как современные.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начали исчезать примерно в XI–XII веках: в слабой позиции звук пропадал, а в сильной изменялся и сохранялся иначе.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сон — сна, день — дня, лоб — лба, лес — леса показывает, как древний звук повлиял на современную форму.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редуцированных появились современные чередования и новые формы слов, которые нужно запоминать вместе с их родственниками.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гласные звуки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 гласные различаются яснее, поэтому [о] и [а] слышатся отчетливо и помогают различать слова и формы.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звук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сохраняет прежние написания, поэтому буква не всегда точно передает современное звучание слова.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гласные звучат слабее и могут сближаться, из-за чего произношение отличается от написания.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ударения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стало важным средством различения слов и форм, а его положение влияет на качество произнесения гласных.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менялись не одинаково: на результат сильно влияли позиция в слове и соседние звуки.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истории русского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согласных в истории языка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заметным процессом было оглушение, но остальные изменения тоже заметно перестроили звучание слов.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 современные формы слов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древнее произношение отразилось в современных словах.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слова часто сохраняют следы древних звуков, даже если сами эти звуки уже не слышны.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исторической фонетике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заимствования расширили звуковой состав русского языка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звуки и 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Иноязычные слова принесли в русский язык звуки и сочетания, которые раньше почти не встречались в исконной лексике. Так речь стала богаче и разнообразнее по звучанию.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активного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таких слов появилось в науке, технике, спорте и культуре: футбол, джаз, шоссе, компьютер, кафе. Вместе со словами приходили и новые модели произношения.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к 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непривычные звуки могли казаться чужими, но со временем носители языка начинали произносить их естественно. Постепенно заимствованные слова становились частью повседневной речи.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не ломали русский язык, а расширяли его возможности. Одни звуки закреплялись в отдельных словах, другие влияли на общий состав речи и нормы произношения.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варианты произношения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речь в 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люди говорили по-разному: где-то сохранялось оканье, где-то было аканье, а отдельные согласные звучали мягче или твёрже. Это естественное языковое разнообразие.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черты в диалектах
</a:t>
            </a:r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часто сохраняют особенности, которые в литературном языке уже исчезли. Поэтому они помогают увидеть более древние этапы развития русского произношения и словоформ.
</a:t>
            </a:r>
            <a:endParaRPr lang="en-US" sz="1204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диалектов помогает понять историю языка и объяснить, почему одна и та же форма в разных местах может звучать по-разному, хотя остаётся узнаваемой.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особенности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различаются не только звуки, но и сами формы слов. Такие различия показывают, что язык живёт в реальной речи людей, а не только в учебнике.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прошлое звучание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строится по цепочке: от сравнения родственных форм и памятников письменности к выявлению закономерностей и восстановлению древнего звучания.
</a:t>
            </a:r>
            <a:endParaRPr lang="en-US" sz="274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 только выделяет слог, но и помогает удерживать различия между формами слова. Без него гласные чаще сближаются по звучанию и хуже различаются на слух.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учебного материала по исторической фонетике русского языка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его роль в изменении произношения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позиция гласной, тем заметнее её изменение. Это объясняет, почему ударение так важно для современного русского произношения.
</a:t>
            </a:r>
            <a:endParaRPr lang="en-US" sz="11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чередования помогают увидеть, как одно и то же слово связано со своей древней формой. Они возникают не случайно, а по устойчивым языковым законам.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исторических чередований в 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исторической фонетике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древние процессы стоят за изменением звуков в родственных словах.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современная форма хранит след старого звучания. Чередование делает связь между словами заметной, даже если древний звук уже исчез.
</a:t>
            </a:r>
            <a:endParaRPr lang="en-US" sz="1139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исторической фонетике русского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исторических чередований в словах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исторические изменения отражаются в правописании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звук не 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орфография не всегда передаёт современное произношение напрямую. В словах солнце, сердце и поздно написание сохраняет следы более древнего состояния языка.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слуху не всегда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 изменился исторически, его нельзя восстановить только слухом. Поэтому некоторые написания нужно запоминать и объяснять через происхождение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хранит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помогает удерживать связь между современным языком и его прошлым. Благодаря этому старые особенности не исчезают полностью, а остаются видимыми в написании.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исторической основы письма облегчает разбор трудных слов. Оно помогает видеть не исключения, а закономерности, возникшие в ходе развития языка.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факторы действуют в разговорной речи, другие усиливаются в школах, книгах и словарях. Вместе они направляют развитие произношения в языке.
</a:t>
            </a:r>
            <a:endParaRPr lang="en-US" sz="109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русского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изменения в звуковой системе
</a:t>
            </a:r>
            <a:endParaRPr lang="en-US" sz="296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изменения обычно рождаются в живой речи, а норма позже закрепляет или ограничивает их распространение.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70862" y="3284875"/>
            <a:ext cx="200925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историю звуков
</a:t>
            </a:r>
            <a:endParaRPr lang="en-US" sz="3038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происхождение слов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звуков показывает, откуда взялись знакомые слова и почему их формы связаны между собой. Это помогает не заучивать, а понимать язык глубже.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Объяснять написание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трудные орфограммы становятся понятнее, если знать, как слово звучало раньше. Тогда письмо выглядит не случайным, а закономерным и осмысленным.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родственные слова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помогают узнавать общую основу в разных словах. Это особенно важно, когда внешне они не очень похожи, но связаны по смыслу и происхождению.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язык внимательнее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звуков развивает наблюдательность: ученик начинает замечать ударение, чередования и различия в произношении. Это делает чтение и разбор слов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система русского языка: прошлое в современном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звукового состава русского языка показывает, что язык постоянно меняется, но не теряет память о прошлом. Следы этих изменений мы видим в произношении, написании и родственных словах.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2026-05-28T14:28:16Z</dcterms:created>
  <dcterms:modified xsi:type="dcterms:W3CDTF">2026-05-28T14:28:16Z</dcterms:modified>
</cp:coreProperties>
</file>