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Н.П. Колпакова и ненецкая скороговорка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северного слова и звукового веселья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знакомство с северным фольклором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уроке мы узнаем, кто такая Н.П. Колпакова, что такое скороговорка и почему в ненецких текстах так ярко слышны Север, тундра и народная речь.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Н.П. Колпакова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Н.П. Колпакова собирала и изучала произведения устного народного творчества, чтобы сохранить их для будущих читателей.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записывала народные тексты очень бережно, стараясь не потерять их звучание, особенности речи и живую интонацию.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её труду редкие образцы северного фольклора стали известны детям, учителям и всем, кто любит народное слово.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Оленья упряжка в тундре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ненецких текстах часто появляются олени и нарта. Эти слова сразу рисуют дорогу по тундре, где человек движется вместе с северной природой. Такая картина помогает услышать, как живёт народ в суровом краю.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 среди снега 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«чум» напоминает о жилище ненцев, которое защищает от холода и ветра. Рядом часто звучат слова «снег» и «тундра». Вместе они создают образ зимнего Севера, где всё связано с заботой и трудом.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через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ветер, снег и дорога, перед нами встаёт широкая северная равнина. Там всё кажется большим и свободным. Эти образы легко представить на рисунке: белый пейзаж, оленья упряжка и тёплый чум.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картины в ненецких текстах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скороговорка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— это короткий текст, который нужно произносить быстро и чётко, не сбиваясь и не путая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часто повторяются похожие звуки, слоги и слова, поэтому она звучит как весёлая речевая игра.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тренировать память, внимание к звукам и красивую, ясную речь без лишних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скороговорка звучит трудно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скороговорке рядом стоят похожие согласные, шипящие и свистящие звуки, и язык должен работать очень быстро.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делает скороговорку смешной, живой и особенно интересной для повторения вслух.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произносить текст поспешно, звуки начинают смешиваться, а слова будто «спотыкаются» друг о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скороговорке рождается улыбка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ненецкой скороговорке мягкий и тёплый. Он не обижает, а вызывает улыбку и желание повторить текст ещё раз.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 похожие звуки звучат подряд, и от этого речь становится звонкой, ритмичной и немного озорной.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читаешь, тем заметнее игра слов. Получается весёлое испытание для языка, слуха и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ненецкая скороговорка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короткий народный текст превращается в весёлую игру со звуками.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скороговорка хорошо запоминается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быстро прочитать скороговорку и запомнить её почти сразу.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повторяющиеся звуки делают текст похожим на игру и помогают удержать его в памяти.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яркие северные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тундры, оленя, чума и снега создают живую картинку, которую легко представить и вспомнить.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рассказывают о Севере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«тундра», «олень», «нарта», «чум» и «снег» сразу переносят нас в северный край. Они показывают, как живут люди, какие у них дороги, жилища и повседневные заботы.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текст не только интересным, но и очень наглядным. По ним можно представить белый простор, зимнюю одежду, оленей и всё, что связано с жизнью ненцев.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скороговорка становится игрой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вслушивается в текст и замечает, как он звучит. Это помогает уловить ритм, повторяющиеся звуки и подготовиться к точному повторению без лишней спешки.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скороговорка быстро запоминается, потому что в ней есть ритм и повтор. Постепенно дети удерживают в памяти не только слова, но и порядок звучания.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чёткой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произносят несколько раз, язык становится ловче. Ребёнок учится выговаривать звуки ясно, не торопиться и замечать, где слова произносятся не совсем точно.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Соревнуемся с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превращается в весёлое состязание: кто скажет быстрее и чище. Но главное здесь не победа, а радость от игры со словом и дружеский смех.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записывать народные тексты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произведения передаются из уст в уста, поэтому со временем могут меняться. Запись помогает сохранить их такими, какими их знали в народной среде.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записан, в нём легче увидеть точные слова, ритм и повтор звуков. Это особенно важно для малых жанров, где каждое слово имеет значение.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произведения можно читать в школе, обсуждать на уроке и сравнивать с другими образцами фольклора. Так народная речь становится доступной новым поколениям.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собирателям фольклора редкие тексты не исчезают. Они остаются в книгах и помогают бережно хранить память о жизни, языке и традициях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звучит детский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стоит среди снега и спокойно повторяет скороговорку. Вокруг — простор тундры, ветер и низкое зимнее небо, а в словах слышится жизнь северного края. Такой образ помогает почувствовать, что народная речь связана с природой и повседневным трудом.
</a:t>
            </a:r>
            <a:endParaRPr lang="en-US" sz="1167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помнят северный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могут встретиться олень, нарта, чум и снег. Эти слова сразу рисуют дорогу по тундре и показывают, как люди живут в суровых условиях. Поэтому даже маленькая скороговорка становится знаком целого мира.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Ненецкая речь в живых картинах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попадает в книгу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народного текста: от живой речи в общине до страницы сборника, где его могут читать и изучать.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ненецкая скороговорка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слушать звуки очень внимательно и замечать, чем похожи и чем отличаются согласные. Это полезно для красивой и точной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бояться ошибок: сначала можно говорить медленно, потом быстрее. Так ребёнок понимает, что сложный текст становится легче после тренировки.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с культурой народа Севера через короткий, живой и весёлый текст. Даже несколько слов могут рассказать о природе, быте и традициях.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работа Н.П. Колпаковой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Н.П. Колпакова собирала и записывала устное народное творчество, чтобы оно не исчезло. Её труд помог сохранить редкие тексты северных народов для будущих поколений.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записям можно узнать, как звучала народная речь в живом исполнении. Это особенно важно для школьников, которые только знакомятся с фольклором.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работа показывает, что книга умеет бережно хранить то, что раньше передавалось только на слух. Записанный текст становится доступным для чтения, изучения и сравнения.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собранные тексты, мы видим не только слова, но и историю народа. Так труд исследователя помогает сохранить память о культуре и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повторять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скороговорке слова идут быстро и звонко, словно маленькие снежинки кружатся в воздухе. Ритм помогает запомнить текст, а повтор звуков делает его особенно ярким и живым.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нескольких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часто вызывает улыбку, потому что язык будто спотыкается на похожих звуках. Но эта шутка добрая: она не обижает, а приглашает поиграть со словом.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из которой летит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сборник фольклора, из него словно вылетают снежинки, оленьи следы и слова о тундре. Так короткий текст превращается в образный мир, который легко увидеть и услышать.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как маленькое произведение искусства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тексте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Ненецкая скороговорка — это не просто упражнение для языка, а настоящий жанр фольклора. В ней живут ритм, звук и народная наблюдательность.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жизнью северного народа: природой тундры, дорогой, оленями и бытом. Поэтому он помогает понять, как люди видят свой мир.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Н.П. Колпакова сохранила такие тексты как ценное наследие. Благодаря её работе мы можем читать редкие образцы народной речи и знакомиться с ними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скороговоркой на уроке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детям сначала услышать текст, потом заметить трудные места и постепенно произнести его чётко и уверенно.
</a:t>
            </a:r>
            <a:endParaRPr lang="en-US" sz="9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Ненецкая скороговорка хранит голос Севера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народный текст соединяет игру, ритм и память о жизни в тундре. Благодаря Н.П. Колпаковой мы можем услышать живое слово, которое бережно дошло до нас.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2026-05-24T04:59:55Z</dcterms:created>
  <dcterms:modified xsi:type="dcterms:W3CDTF">2026-05-24T04:59:55Z</dcterms:modified>
</cp:coreProperties>
</file>