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плодов и семян: основные вопросы темы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растения расселяют потомство и влияют на природу и хозяйство.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распространение семян важно для растений и природы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помогает растениям осваивать новые территории, уменьшает соперничество с родителями и способствует разнообразию видов в экосистемах.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задачи распространения плодов и семян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зоны роста способствует снижению конкуренции за ресурсы, таким как свет, вода и питательные вещества, среди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Занятие новых местообитаний позволяет виду расселяться, увеличивая шансы на выживание и адаптацию в различных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обеспечивает устойчивость экосистемы, позволяя сохранять и повышать разнообразие растений в природе.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распространения семян и плодов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Анемохория — перенос семян с помощью ветра при помощи специальных приспособлений для полёта или парения.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Гидрохория — перемещение по воде, что характерно для растений, растущих возле водоёмов, благодаря плавающим плодам.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Зоохория — перенос семян животными, которые поедают плоды или разносят семена на шерсти и перьях.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Аутохория — самостоятельный выброс семян растениями с помощью механического способа разбрасывания.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Анемохория — передвижение семян ветром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 лёгкими летучками и крылышками, как у одуванчика и клёна, способны подниматься и далеко переноситься воздушным потоком.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приспособления увеличивают площадь соприкосновения с воздухом, позволяя семенам путешествовать на десятки, иногда сотни метров.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Гидрохория — распространение семян с помощью воды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кувшинки и кокосовой пальмы имеют воздушные полости, которые помогают им плавать на воде, перемещаясь по водоёмам и берегам. Это облегчает освоение новых территорий, окружённых водой.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Плоды, плавающие по воде: кувшинки и кокосы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Гидрохория характерна для растений, растущих у рек, озёр и морей. Семена могут преодолевать значительные расстояния, сохраняя жизнеспособность во влажной среде.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пути распространения растений
</a:t>
            </a:r>
            <a:endParaRPr lang="en-US" sz="13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Зоохория — перенос семян с помощью животных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репейника и лопуха снабжены крючками, позволяющими прочно удерживаться на шерсти животных, что обеспечивает дальнюю транспортировку семян.
</a:t>
            </a:r>
            <a:endParaRPr lang="en-US" sz="935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прикрепления семян к шерсти и перьям
</a:t>
            </a:r>
            <a:endParaRPr lang="en-US" sz="1023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и млекопитающие питаются сочными плодами, способствуя распространению семян вместе с помётом на новые территории, увеличивая шансы на прорастание.
</a:t>
            </a:r>
            <a:endParaRPr lang="en-US" sz="893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как помощники растений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3 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расстояние разбрасывания семян при этом способе распространения.
</a:t>
            </a:r>
            <a:endParaRPr lang="en-US" sz="4497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ботаников,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активно выбрасывают семена на небольшие расстояния, что позволяет им избежать скученности около материнского куста.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Антропохория — влияние человека на расселение растений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намеренно сеют культурные растения, расширяя их ареалы и создавая новые агроэкосистемы для выращивания пищевых и технических культур.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распространение происходит при перевозке грузов и одежды, что способствует появлению сорных и инвазивных видов в новых регионах.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доля способов распространения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зоохории и анемохории отражает эффективность этих способов для большинства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ветер остаются главными факторами для распространения семян в природе.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 растений, 2022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163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1344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плодов и семян и его роль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Летучки и крылья облегчают перенос семян ветром, позволяя им перемещаться на большие расстояния. Примером служат семена одуванчика и клена с их аэродинамической формой.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камеры и плавучесть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полости внутри плодов обеспечивают плавучесть, что помогает семенам распространяться с потоком воды, как у кувшинки или кокосовой пальмы.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Сочная или твёрдая оболочка плодов защищает семена и привлекает животных. Например, твёрдая скорлупа ореха защищает семя, а мякоть яблока служит пищей для рассеивателей.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 и их стратегии распространения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строением плода и способом его распространения у разных растений. Это подтверждает, что морфология определяется экологической стратегией.
</a:t>
            </a:r>
            <a:endParaRPr lang="en-US" sz="1114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плодов прямо влияет на выбранный растением способ распространения семян.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справочники по ботанике, 2023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семян одуванчика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одуванчика снабжены многочисленными тонкими волосками — летучками, которые улучшают подъём ветром. Благодаря этому семена могут перемещаться на значительные расстояния.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семян клёна и хвойных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клена и ясеня крылатки позволяют семенам вращаться и планировать при падении, снижая скорость и увеличивая дальность. Хвойные имеют лёгкие мелкие семена, что способствует воздушному распространению.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приспособления для анемохории
</a:t>
            </a:r>
            <a:endParaRPr lang="en-US" sz="23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плодов для крепления к животным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репейника и лопуха покрыты острыми крючками и шипами, которые цепляются за шерсть животных. Это эффективный способ перемещения семян на большие расстояния без дополнительных затрат энергии.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Крюки и шипы репейника и лопуха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череды обладают зазубренной поверхностью, хорошо закрепляющейся за шерсть или одежду. Некоторые плоды выделяют клейкие вещества, которые помогают надёжно фиксироваться при разных условиях.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Зазубренные поверхности и клейкие вещества
</a:t>
            </a:r>
            <a:endParaRPr lang="en-US" sz="13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Дистанции распространения различных способов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дальность достигается у гидрохории благодаря водным путям, часто позволяющим распространяться до сотен километров.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Гидрохория и анемохория обеспечивают самый дальний перенос семян, что расширяет территорию распространения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исследований, 2022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разных способов распространения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Анемохория позволяет покрывать обширные территории, но результат зависит от климатических условий и силы ветра, что может быть непредсказуемо.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Зоохория обеспечивает точное распределение семян в подходящих местах, однако сильно связана с поведением и численностью животных-распространителей.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и формирование новых сообществ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перенесённые на открытые участки, например после пожара, служат основой для восстановления растительности и появления новых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способствует заселению вырубок леса, позволяя постепенно восстанавливаться биоразнообразию и структурной устойчивости растительных сообществ.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изменяют почву и микроклимат, что создаёт условия для различных видов животных и других организмов, укрепляя экологические связи.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природные ареалы растений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расширяет ареалы некоторых растений за счёт транспортировки семян и выращивания культурных видов вне их природного распространения.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инвазивных видов, таких как борщевик и амброзия, вызывает вытеснение местных растений и снижает биоразнообразие в экосистемах.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экосистем проявляется в изменении структуры сообществ, что угрожает устойчивости природных ландшафтов и приводит к экологическим дисбалансам.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мониторинг инвазивных видов важны для сохранения природного баланса и предотвращения необратимых изменений в растительном мире.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годы: генетический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методов ДНК-анализа позволило проследить миграции семян и идентифицировать пути расселения различных видов растений.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годы: борьба с инвазивами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внимания к инвазивным видам и разработка экологических методов контроля для сохранения родных растений и экосистем.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годы: влияние урбанизации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изменила природные ландшафты, затрудняя расселение и уменьшая доступность подходящих местообитаний для некоторых видов растений.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 современные вызовы экологии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фундаментальная роль распространения плодов и семян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распространения семян обеспечивают выживание и обновление растительных сообществ. Осознание их значимости важно для устойчивого взаимодействия человека с природой и сохранения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2026-05-09T10:34:23Z</dcterms:created>
  <dcterms:modified xsi:type="dcterms:W3CDTF">2026-05-09T10:34:23Z</dcterms:modified>
</cp:coreProperties>
</file>