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вокруг нас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формы и измерения сопровождают нас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каждый день: просто и полезно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математика помогает в обычных делах: посчитать яблоки, сравнить игрушки, узнать время до перемены и не запутаться в порядке чисел.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 кухне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 ложки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легко тренировать счёт на знакомых предметах. Два яблока, три ложки сахара и четыре кусочка хлеба помогают увидеть количество и сравнить, чего больше. Даже обычный завтрак становится маленьким уроком математики.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Порции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булочку разделить пополам, а конфеты разложить поровну, сразу видно, как работают равные части. Две одинаковые порции помогают объяснить деление без сложных слов. Так ребёнок понимает, что математика нужна и за обедом.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Мерные стаканы и аккуратные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молока, тарелка и мерный стакан показывают, что числа помогают не только считать, но и готовить. Когда продукты можно измерить и сравнить, кухня становится удобной, а задания — понятными и наглядными.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4451" y="1377928"/>
            <a:ext cx="162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54451" y="3197878"/>
            <a:ext cx="162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магазине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товара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ластик имеют свою стоимость, поэтому можно быстро сравнить, что дороже, а что дешевле. Это помогает выбирать покупки без ошибок и лишних трат.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покупок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цену двух предметов, получится общая сумма покупки. Такие задания хорошо тренируют сложение в пределах ста и помогают видеть результат сразу.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Хватит ли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ребёнка есть определённая сумма, интересно проверить, можно ли купить нужную вещь. Здесь пригодятся вычитание и внимательный счёт сдачи.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важно не только платить, но и проверять чек. Так математика учит быть внимательным, считать точно и замечать, всё ли посчитано правильно.
</a:t>
            </a:r>
            <a:endParaRPr lang="en-US" sz="10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время между событиями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перемена длится 10 минут, а до конца урока осталось 15 минут, можно посчитать, сколько времени ждать дальше. Такие задачи делают время понятным и удобным.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начинаются дела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подсказывают, когда начинается урок, обед или прогулка. Если известно, что занятие стартует в 8:30, ребёнок учится ориентироваться в расписании и не опаздывать.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школе и дома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вокруг нас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легко заметить в тарелке, часах и колесе. У него нет углов, зато есть центр, поэтому он выглядит плавным и аккуратным.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напоминает плитку или окно. У него четыре одинаковые стороны и четыре угла, что делает его удобным для сравнения и рисования.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встречается в книге, двери и тетради. Его стороны бывают разной длины, но углы остаются прямыми, как на аккуратной рамке.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похож на флажок или крышу домика. У него три стороны и три угла, поэтому его легко узнать среди других фигур.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7258" y="1675625"/>
            <a:ext cx="260100" cy="346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длину, массу и объём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узнать, сколько сантиметров в предмете. Так можно точно сравнить карандаш, тетрадь или ленту, а не только догадываться на глаз.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показывают, что предметы могут быть лёгкими или тяжёлыми. Например, яблоко и книга будут весить по-разному, и это легко проверить.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Мерный стакан нужен, чтобы узнать, сколько жидкости помещается внутри. С его помощью удобно сравнивать сок, воду или молоко и не ошибаться в количестве.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математика встречается повсюду: у домов есть номера, у автобусов — маршруты, а у дорожных знаков — цифры и стрелки. Всё это помогает быстро ориентироваться в городе.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доме написано №12, а автобус идёт по маршруту №7, ребёнок уже читает числа в настоящей жизни. Даже пешеходный переход с полосками подсказывает, где нужно быть особенно внимательным.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на улице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рисунках и предметах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половинки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предмет и видит, что левая и правая части похожи. Так легче понять, что симметрия похожа на отражение в зеркале.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ищем одинаковые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бабочки, снежинки и орнамента можно найти повторяющиеся элементы. Если части совпадают по форме и размеру, рисунок выглядит ровным и красивым.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проверяем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симметричный узор удобно дорисовать и проверить. Когда обе стороны совпадают, картинка получается аккуратной, как будто её выровняли по линейке.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число помогает детям увидеть, что в природе есть ритм, форма и повторение. 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лепестков у некоторых цветов помогает заметить повторяемость и порядок в природе.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пример с цветком из предоставленного плана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играх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настольных играх нужно не просто двигать фишку, а считать ходы, очки и очередность. Это помогает быстро ориентироваться и не терять правила даже в самом азартном раунде.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Лото, домино и пазлы учат сравнивать картинки, находить совпадения и замечать детали. Такие игры незаметно тренируют внимание, память и умение аккуратно подбирать ответ.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 показывает числа от 1 до 6, поэтому ребёнок постоянно видит результат и называет его вслух. Так устный счёт становится привычным и совсем не скучным.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помогают учиться без лишнего напряжения: ребёнок считает, сопоставляет и проверяет себя. А заодно радуется победе, если повезло с ходом и внимательностью.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математика нужна, чтобы считать очки, голы, секунды и минуты. Табло, секундомер и счёт игры показывают результат точно, без догадок и споров.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видит, что забег длился меньше минуты или команда выиграла со счётом 3:2, числа становятся понятными и живыми. Так математика помогает следить за временем, результатом и успехом спортсменов.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спорте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нужна математика в жизни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Учителю она помогает считать тетради, страницы и задания, а врачу — записывать дозы и результаты измерений. Без чисел трудно работать точно и ничего не перепутать.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Повару нужны измерения продуктов, строителю — подсчёт деталей и размеров, продавцу — цена, сдача и количество товара. Математика делает повседневную работу понятной и аккуратной.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программист и космонавт постоянно работают с числами, порядком действий и проверкой результата. Это значит, что математика нужна не только на уроке, но и в очень серьёзных профессиях.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5128"/>
            <a:ext cx="209400" cy="20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815" y="3197877"/>
            <a:ext cx="195825" cy="223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математика помогает думать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учит замечать, что объединяет примеры, фигуры или числа. Когда ребёнок находит правило, ему легче решать похожие задания без лишней путаницы.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Исправляем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совпал, можно спокойно пересчитать шаги и увидеть, где допущена неточность. Так ошибка становится подсказкой, а не поводом для огорчения.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пример решён верно, а задача понята правильно. Это развивает аккуратность и привычку думать по порядку, шаг за шагом.
</a:t>
            </a:r>
            <a:endParaRPr lang="en-US" sz="10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задачи из обычной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двух корзинах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корзине лежат четыре яблока, а во второй — столько же. Ребёнок сразу видит две одинаковые группы и может посчитать весь урожай без спешки. Такая задача похожа на настоящую покупку или сбор фруктов дома.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и окно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двум карандашам добавили ещё три, и на столе стало заметно больше школьных принадлежностей. А если посмотреть на прямоугольное окно, можно вспомнить, сколько у него углов. Такие задания помогают считать и замечать форму вокруг себя.
</a:t>
            </a:r>
            <a:endParaRPr lang="en-US" sz="11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доме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легко считать окна, ступеньки, тарелки и книги. Простые числа вокруг ребёнка помогают тренировать счёт каждый день, даже когда уроки уже закончились.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встречаются разные формы: квадратные подушки, прямоугольные книги, круглые часы. Сравнивая их, ребёнок учится узнавать фигуры не только в тетради, но и в настоящих вещах.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Плитка, ковёр, шкаф и полки показывают размеры, порядок и повторение. Дом становится удобным местом, где математика прячется в самых обычных предметах.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путешествии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Прокладываем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смотрят карту, выбирают дорогу и узнают расстояние до нужного места. Числа помогают понять, сколько идти и где повернуть.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Сверяем указатели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встречаются номера домов, названия улиц и стрелки. Они подсказывают направление и помогают не сбиться с маршрута.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Оцениваем путь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известно, сколько километров или метров осталось, легче понять, далеко ли ещё идти. Математика делает дорогу спокойной и понятной.
</a:t>
            </a:r>
            <a:endParaRPr lang="en-US" sz="10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 для расписания: можно понять, когда начинать занятия, гулять или отдыхать, и не перепутать утро с вечером.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часа в сутках помогают планировать дела и уроки.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Общепринятое деление суток на часы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она помогает в простых делах: посчитать предметы, сравнить размеры и узнать время. Благодаря этому ребёнок увереннее действует дома, в школе и на улице.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— полезный помощник каждый день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математика становится настоящим помощником в более сложных задачах. Она учит выбирать нужный ответ, проверять себя и не ошибаться, когда дело касается покупок, уроков или поездок.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рядом каждый день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увидели, что математика живёт в предметах, времени, фигурах, природе, играх и профессиях. Она делает мир понятным, а каждый день — чуть интереснее и точнее.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2026-05-20T15:57:11Z</dcterms:created>
  <dcterms:modified xsi:type="dcterms:W3CDTF">2026-05-20T15:57:11Z</dcterms:modified>
</cp:coreProperties>
</file>