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Mysteries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Загадки, улики и логика: учимся понимать и обсуждать mysteries.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mysteries помогает расширять словарь, тренировать чтение с поиском деталей и учиться делать обоснованные выводы. Она также удобно повторяет Past Simple, Past Continuous, passive voice и модальные глаголы предположения, необходимые для точной речи и письма.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Mysteries на уроке английского: зачем это нужно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mystery в английском языке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
</a:t>
            </a:r>
            <a:pPr algn="l" indent="0" marL="0">
              <a:lnSpc>
                <a:spcPct val="150000"/>
              </a:lnSpc>
              <a:buNone/>
            </a:pPr>
            <a:r>
              <a:rPr lang="en-US" sz="109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Mystery означает тайну, загадку или неясную ситуацию, в которой не хватает информации. Это слово часто используется, когда событие требует объяснения, но ответ ещё не найден.
</a:t>
            </a:r>
            <a:endParaRPr lang="en-US" sz="1093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50000"/>
              </a:lnSpc>
              <a:buNone/>
            </a:pPr>
            <a:r>
              <a:rPr lang="en-US" sz="10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встречаются выражения a mystery novel, a mysterious event, a criminal mystery и to solve a mystery. Они помогают описывать сюжет, атмосферу и процесс поиска ответа.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mysterious
</a:t>
            </a:r>
            <a:pPr algn="l" indent="0" marL="0">
              <a:lnSpc>
                <a:spcPct val="150000"/>
              </a:lnSpc>
              <a:buNone/>
            </a:pPr>
            <a:r>
              <a:rPr lang="en-US" sz="112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mystery как существительное и mysterious как прилагательное. Последнее описывает что-то странное, непонятное или вызывающее вопросы, например a mysterious noise or a mysterious letter.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сюжете
</a:t>
            </a:r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fiction mystery обычно создаёт интригу и побуждает читателя искать смысл скрытых деталей. Поэтому это слово особенно полезно для анализа рассказов, диалогов и описаний необычных событий.
</a:t>
            </a:r>
            <a:endParaRPr lang="en-US" sz="1191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слова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с mystery связаны clue, suspect, evidence, investigation, puzzle, strange и unexplained. Эти слова часто появляются вместе, потому что описывают детали расследования и логический поиск решения.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 типичные сюжеты mystery texts для школьного курса английского языка.
</a:t>
            </a:r>
            <a:endParaRPr lang="en-US" sz="1131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mystery stories в английской культуре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сюжеты с расследованием, потому что они дают понятную последовательность событий, улик и версий, удобную для анализа текста.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detective stories и crime mysteries показывает, что школьный материал делает акцент на логике, доказательствах и финальном объяснении.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75" y="3180264"/>
            <a:ext cx="2625600" cy="1389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образы, связанные с тайной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пространства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коридор, закрытая дверь или тень сразу создают ощущение неизвестности. Такие детали часто используются, когда автор хочет вызвать напряжение ещё до появления фактов.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602575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 послания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Envelope, letter without a sender и sealed message усиливают интригу, потому что источник информации неизвестен. Такие детали часто становятся важной частью mystery story или фильма.
</a:t>
            </a:r>
            <a:endParaRPr lang="en-US" sz="862" dirty="0"/>
          </a:p>
        </p:txBody>
      </p:sp>
      <p:sp>
        <p:nvSpPr>
          <p:cNvPr id="14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расследования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Лупа, ключ, замок и следы на земле подсказывают, что нужно искать скрытую связь между объектами. Эти символы помогают понять, что сюжет строится вокруг поиска доказательств.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 улики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Footprint, fingerprint и trace часто ассоциируются с расследованием, потому что они оставляют материальный след события. В заданиях на описание картинки эти слова помогают говорить точнее и подробнее.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3454800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тайны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Свеча, старая карта и закрытое пространство создают визуальный код mystery. Он помогает быстро распознавать жанр и использовать английскую лексику для описания обстановки и настроения.
</a:t>
            </a:r>
            <a:endParaRPr lang="en-US" sz="8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solve a mystery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расследования и проверки версий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69" y="144045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443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9256" y="1440450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54119" y="1440450"/>
            <a:ext cx="14137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анализа загадок и расследований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расследования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suspect, witness и alibi помогают точно описывать роли людей в истории. Они нужны, чтобы различать подозреваемого, очевидца и объяснение, где человек находился в нужный момент.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улик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Evidence, clue, trace, footprint и fingerprint обозначают информацию, по которой строится вывод. Эти слова особенно важны, когда нужно показать, что версия опирается не на догадку, а на детали.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расследования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investigate, to notice, to observe и to prove описывают действия, с помощью которых собирают и проверяют факты. Такая лексика делает пересказ более точным и академически грамотным.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гипотез используются It might be… It could be… и There may be… Эти конструкции позволяют выразить осторожное мнение, не выдавая догадку за окончательный вывод.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It is possible that… и He must have… помогают показать степень уверенности. Они полезны в устных ответах, когда нужно различить вероятное объяснение и подтверждённый факт.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98070"/>
            <a:ext cx="4063200" cy="22347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не смешивать проверяемые данные, доказательства и предположения при чтении mystery texts и материалов по медиаграмотности.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evidence опираются на проверку, theory строится на фактах, а rumor требует осторожности, потому что может быть недостоверным.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 reading comprehension и media literacy.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Fact, evidence, theory, rumor: различия в информации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Мистерии в литературе и кино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интриги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детективных сюжетах загадка раскрывается постепенно: сначала появляется необычная деталь, затем цепочка улик, а в конце — объяснение, которое связывает все элементы в единую картину.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авторов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herrings, cliffhangers, plot twists и unreliable clues удерживают внимание читателя или зрителя. Эти приёмы заставляют проверять версию и не доверять первому впечатлению.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сюжетом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Mystery stories развивают умение следить за последовательностью событий, замечать повторяющиеся детали и отделять важное от второстепенного. Это особенно полезно при чтении и просмотре видеофрагментов.
</a:t>
            </a:r>
            <a:endParaRPr lang="en-US" sz="96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Предсказание развязки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анализирует clues и поведение персонажей, он учится прогнозировать финал на основе текста, а не случайного догадки. Такой навык важен для обсуждения и письменного ответа.
</a:t>
            </a:r>
            <a:endParaRPr lang="en-US" sz="9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пример: Sherlock Holmes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detective fiction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Sherlock Holmes стал одним из самых узнаваемых героев detective fiction в англоязычной культуре. Его образ сразу связывают с логикой, вниманием к деталям и умением объяснять сложные случаи.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Лондона
</a:t>
            </a:r>
            <a:pPr algn="l" indent="0" marL="0">
              <a:lnSpc>
                <a:spcPct val="150000"/>
              </a:lnSpc>
              <a:buNone/>
            </a:pPr>
            <a:r>
              <a:rPr lang="en-US" sz="112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Туманный Лондон, газовые фонари и спокойный аналитический тон делают рассказы о Холмсе особенно запоминающимися. Такой фон усиливает ощущение тайны и подходит для визуального образа темы.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персонажа
</a:t>
            </a:r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 Холмсе часто встречаются deduction, clue, mystery, case, investigation и suspect. Эти слова помогают описывать ход мысли героя и сам процесс расследования.
</a:t>
            </a:r>
            <a:endParaRPr lang="en-US" sz="1079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наблюдения
</a:t>
            </a:r>
            <a:pPr algn="l" indent="0" marL="0">
              <a:lnSpc>
                <a:spcPct val="150000"/>
              </a:lnSpc>
              <a:buNone/>
            </a:pPr>
            <a:r>
              <a:rPr lang="en-US" sz="107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Холмсе показывают, что важна не только интуиция, но и точное наблюдение. Герой обращает внимание на мелочи, которые другие персонажи считают незначительными.
</a:t>
            </a:r>
            <a:endParaRPr lang="en-US" sz="10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анализа типичных ошибок в расследовании, 10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ложные версии и неправильные догадки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усиливаются, когда человек спешит с выводом и не проверяет альтернативные объяснения. В расследовании важны не только детали, но и их сопоставление.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неверных версий связаны с дефицитом фактов и поспешностью; критическая проверка данных снижает риск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для описания загадочных событий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Modal verbs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may, might, could и must выражают вероятность и логический вывод: The suspect may have left early. They could be connected. He must know something.
</a:t>
            </a:r>
            <a:endParaRPr lang="en-US" sz="1092" dirty="0"/>
          </a:p>
        </p:txBody>
      </p:sp>
      <p:sp>
        <p:nvSpPr>
          <p:cNvPr id="12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нужно для завершённых действий в прошлом: The police arrived, the door was open. Оно помогает выстроить последовательность событий и чётко обозначить, что произошло раньше или позже.
</a:t>
            </a:r>
            <a:endParaRPr lang="en-US" sz="987" dirty="0"/>
          </a:p>
        </p:txBody>
      </p:sp>
      <p:sp>
        <p:nvSpPr>
          <p:cNvPr id="13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показывает длительный фон события: While she was walking home, she heard a strange sound. Такая форма особенно полезна, когда нужно описать одновременные действия и внезапные изменения.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залог позволяет сосредоточиться на факте, а не на исполнителе: The window was broken, The letter was found. В mystery-текстах это помогает звучать нейтрально и объективно.
</a:t>
            </a:r>
            <a:endParaRPr lang="en-US" sz="1032" dirty="0"/>
          </a:p>
        </p:txBody>
      </p:sp>
      <p:sp>
        <p:nvSpPr>
          <p:cNvPr id="15" name="Text 6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анализом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загадки важно различать событие, предположение и подтверждённый факт. Такая точность делает ответ убедительным и помогает избежать смешения версий с доказательствами.
</a:t>
            </a:r>
            <a:endParaRPr lang="en-US" sz="10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mystery story на английском языке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для mystery paragraphs и short stories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Загадочные исчезновения как сюжетный мотив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следа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исчезновения работает особенно сильно, когда нет очевидного объяснения: человек, предмет или информация просто пропадают. Тогда текст строится вокруг пустоты и недостающих деталей.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сцены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комната, открытая дверь, телефон на столе или следы, ведущие в сторону, сразу задают тревожный тон. Такие детали часто используются в заданиях на описание и прогноз развития сюжета.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выражения
</a:t>
            </a:r>
            <a:pPr algn="l" indent="0" marL="0">
              <a:lnSpc>
                <a:spcPct val="15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текстах часто встречаются went missing, vanished without a trace, last seen at и there were no signs of. Эти формулы помогают кратко передать факт исчезновения.
</a:t>
            </a:r>
            <a:endParaRPr lang="en-US" sz="887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сюжета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создаёт интригу, потому что читатель получает только фрагменты картины. Каждая новая деталь может как приблизить разгадку, так и запутать ситуацию ещё сильнее.
</a:t>
            </a:r>
            <a:endParaRPr lang="en-US" sz="8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анализа структуры mystery story для школьного чтения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mystery story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обычно приходится на середину текста, когда у читателя уже есть версии, но окончательного ответа ещё нет. Это удерживает внимание до развязки.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эмоций показывает, что mystery story строится на нарастании неопределённости и последующем логическом снятии напряжения через объяснение.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формулировать догадку и доказательство на английском языке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догадки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предположений подходят I think, In my opinion, It seems that и The most likely explanation is. Эти выражения показывают, что говорящий предлагает версию, а не утверждает факт.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объяснить вывод, используйте because, since, due to и based on. Такие связки помогают связать версию с конкретными деталями текста и сделать ответ логически прозрачным.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 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according to the text, the story says и the evidence shows уместны, когда нужно опереться на источник. Они подчёркивают, что вывод не основан на догадке.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Guess и proof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Guess выражает предположение, а proof требует подтверждения. В учебных ответах важно не смешивать эти уровни: сначала версия, затем факты, которые её поддерживают или опровергают.
</a:t>
            </a:r>
            <a:endParaRPr lang="en-US" sz="1040" dirty="0"/>
          </a:p>
        </p:txBody>
      </p:sp>
      <p:sp>
        <p:nvSpPr>
          <p:cNvPr id="14" name="Text 6"/>
          <p:cNvSpPr txBox="1"/>
          <p:nvPr/>
        </p:nvSpPr>
        <p:spPr>
          <a:xfrm>
            <a:off x="3344425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загадки полезно сначала назвать гипотезу, затем привести доказательства и только после этого сделать вывод. Такой порядок делает речь ясной, убедительной и академически точной.
</a:t>
            </a:r>
            <a:endParaRPr lang="en-US" sz="9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подборка базовой лексики для чтения, пересказа и обсуждения темы.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образуют ядро темы: они помогают описывать расследование, строить версии и говорить о доказательствах без лишних пояснений.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Mysteries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выражения по теме Mysteries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1" y="108769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7556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5031" y="1075563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7031" y="1097403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75563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и речевые навыки, связанные с темой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 деталями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находить конкретную информацию, замечать намёки и отличать ключевые факты от второстепенных. Это особенно важно в заданиях на true/false и matching.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Загадочные сюжеты помогают тренировать понимание речи на слух, потому что нужно удерживать имена, время, место и последовательность событий, не теряя связи между репликами.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иллюстрации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картинке удобно описывать детали, предполагать, что произошло, и использовать лексику темы. Это развивает точность речи и умение говорить связно по плану.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версий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ученики сравнивают гипотезы, аргументируют выбор и уточняют позиции собеседника. Такая работа помогает уверенно использовать модальные глаголы и вводные фразы.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Мини-описание загадки требует логичного построения текста: вступление, факты, версия и вывод. Это полезная тренировка для письменной речи и контроля грамматики.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07374"/>
            <a:ext cx="2644800" cy="1562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работа с mystery texts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деталям
</a:t>
            </a:r>
            <a:pPr algn="l" indent="0" marL="0">
              <a:lnSpc>
                <a:spcPct val="150000"/>
              </a:lnSpc>
              <a:buNone/>
            </a:pPr>
            <a:r>
              <a:rPr lang="en-US" sz="9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Mystery texts заставляют замечать мелкие признаки, которые могут изменить смысл всей истории. Ученики учатся читать медленнее и точнее, чтобы не пропустить важную улику или противоречие.
</a:t>
            </a:r>
            <a:endParaRPr lang="en-US" sz="978" dirty="0"/>
          </a:p>
        </p:txBody>
      </p:sp>
      <p:sp>
        <p:nvSpPr>
          <p:cNvPr id="13" name="Text 3"/>
          <p:cNvSpPr txBox="1"/>
          <p:nvPr/>
        </p:nvSpPr>
        <p:spPr>
          <a:xfrm>
            <a:off x="496048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текстом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тренируют reading for gist и reading for specific information. Ученик учится понимать общий смысл, а затем быстро находить нужную деталь по заданию.
</a:t>
            </a:r>
            <a:endParaRPr lang="en-US" sz="1101" dirty="0"/>
          </a:p>
        </p:txBody>
      </p:sp>
      <p:sp>
        <p:nvSpPr>
          <p:cNvPr id="14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мышление
</a:t>
            </a:r>
            <a:pPr algn="l" indent="0" marL="0">
              <a:lnSpc>
                <a:spcPct val="150000"/>
              </a:lnSpc>
              <a:buNone/>
            </a:pPr>
            <a:r>
              <a:rPr lang="en-US" sz="99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загадки нужно сопоставлять факты, проверять версии и исключать слабые объяснения. Это развивает умение строить последовательный аргумент и делать обоснованный вывод.
</a:t>
            </a:r>
            <a:endParaRPr lang="en-US" sz="993" dirty="0"/>
          </a:p>
        </p:txBody>
      </p:sp>
      <p:sp>
        <p:nvSpPr>
          <p:cNvPr id="15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
</a:t>
            </a:r>
            <a:pPr algn="l" indent="0" marL="0">
              <a:lnSpc>
                <a:spcPct val="150000"/>
              </a:lnSpc>
              <a:buNone/>
            </a:pPr>
            <a:r>
              <a:rPr lang="en-US" sz="101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вводит большое количество полезной лексики для описания событий, людей и доказательств. Новые слова легче запоминаются, потому что они связаны с сюжетом и действием.
</a:t>
            </a:r>
            <a:endParaRPr lang="en-US" sz="1014" dirty="0"/>
          </a:p>
        </p:txBody>
      </p:sp>
      <p:sp>
        <p:nvSpPr>
          <p:cNvPr id="16" name="Text 6"/>
          <p:cNvSpPr txBox="1"/>
          <p:nvPr/>
        </p:nvSpPr>
        <p:spPr>
          <a:xfrm>
            <a:off x="3335273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 письменная речь
</a:t>
            </a:r>
            <a:pPr algn="l" indent="0" marL="0">
              <a:lnSpc>
                <a:spcPct val="150000"/>
              </a:lnSpc>
              <a:buNone/>
            </a:pPr>
            <a:r>
              <a:rPr lang="en-US" sz="10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можно обсуждать версии, доказывать мнение и писать краткий ответ. Это помогает отделять факт от предположения и говорить по-английски более уверенно и точно.
</a:t>
            </a:r>
            <a:endParaRPr lang="en-US" sz="10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Unit 4 объединяет лексику, грамматику и анализ текста в одном практическом блоке. Она учит описывать неизвестное, проверять версии и говорить по-английски ясно, логично и убедительно.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Mysteries: язык, логика и внимание к деталям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2026-05-31T15:49:37Z</dcterms:created>
  <dcterms:modified xsi:type="dcterms:W3CDTF">2026-05-31T15:49:37Z</dcterms:modified>
</cp:coreProperties>
</file>