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комплексы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арктических берегов до степей и гор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страна природных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тундры до горных вершин Россия включает множество природных комплексов, и каждый из них по-своему зависит от климата, рельефа и воды.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природный комплекс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комплекс — это участок природы, где все компоненты связаны между собой. Рельеф, климат, воды, почвы, растения и животные образуют единое целое, а не набор отдельных объектов.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природные комплексы отличаются не только внешним видом, но и внутренним устройством. У каждого из них свои условия, набор видов и особенности развития.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компонентов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меняется один элемент, перестраиваются и остальные. Например, недостаток влаги влияет на почвы и растительность, а затем — на условия жизни животных и 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комплекс как система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17125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болото, река, степь и горы — это не просто разные ландшафты. Каждый комплекс складывается из климата, рельефа, воды и живых организмов, которые приспосабливаются друг к другу.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525000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природного комплекса занимает очень долгое время. В нём постепенно устанавливаются устойчивые связи между почвой, растительностью, животными и водным режимом.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2875" y="137946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рядом расположенные территории могут сильно различаться. Небольшое изменение температуры, количества осадков или высоты уже меняет состав растений и животных.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7125" y="2627985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внешнему виду легко понять, какой комплекс перед нами: густой лес, заболоченная равнина, сухая степь или высокогорье. В каждом случае природа выглядит по-своему.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525000" y="2627985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природный комплекс рассматривают как систему. В ней все части работают согласованно и влияют друг на друга, а не существуют отдельно.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компоненты связаны между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взаимосвязей между природными компонентами.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комплексы разные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югу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поступает больше тепла и света. Это позволяет растениям развиваться активнее, а природным комплексам — становиться разнообразнее, от лесов до степей и полупустынь.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46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России тепла мало, поэтому природные комплексы выглядят холодными и малопродуктивными. Чем меньше солнечного тепла, тем короче вегетационный период и беднее растительный покров.
</a:t>
            </a:r>
            <a:endParaRPr lang="en-US" sz="1021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холод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высота меняет условия почти так же, как широта. С подъёмом температура падает, усиливаются ветры, а растительность быстро сменяется от лесов к снегам.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России особенно важны континентальность и влияние морей. Внутренние районы обычно суше, а побережья мягче и влажнее, поэтому природные комплексы там различаются заметно.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8475" y="3295168"/>
            <a:ext cx="2690700" cy="148461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 на карте России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 широте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 означает, что природные комплексы последовательно сменяются при движении с севера на юг. Такая смена особенно хорошо видна на равнинах России.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полоса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идут тайга и смешанные леса. Здесь тепла больше, осадков достаточно, а лесные ландшафты становятся гуще и разнообразнее по видам растений и животных.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юг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появляются степи, а в самых засушливых местах — полупустыни и пустыни. Нехватка влаги становится главным фактором, который определяет облик природы.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районах преобладают тундра и лесотундра, где мало тепла и короткое лето. Там природа приспособлена к долгой зиме и вечной мерзлоте.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такой картины — разное количество солнечного тепла и влаги. Именно они задают условия для почв, растений и животных в каждом поясе.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природной поясности в горах России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 горах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природные пояса меняются очень быстро, поэтому на небольшой территории можно увидеть несколько природных зон.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 горы, тем холоднее и суровее условия: леса сменяются лугами, каменистыми участками и зонами вечного снега.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416602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моря меняют природу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побережий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смягчают климат побережий: воздух становится влажнее, зимы — менее суровыми, а природные комплексы — более разнообразными. Это хорошо заметно в прибрежных районах.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Мягче климат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и Чёрное моря влияют на прилегающие территории по-разному, но в обоих случаях море уменьшает крайности температуры и поддерживает более мягкие условия.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различия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и Охотское моря особенно важны для северных и дальневосточных районов. Их влияние связано не только с влажностью, но и с сезонными особенностями погоды.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Континентальные районы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6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России дальше от океанического влияния, поэтому там климат более континентальный: суше воздух, сильнее различаются лето и зима, меняется и состав природных комплексов.
</a:t>
            </a:r>
            <a:endParaRPr lang="en-US" sz="11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лежит на крайнем севере России, где лето очень короткое, а почва часто находится в вечной мерзлоте. Деревья почти не растут, поэтому пейзаж остаётся открытым.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Скудная растительность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растения тундры — мхи, лишайники и низкорослые кустарники. Они приспособлены к холоду, ветрам и недостатку тепла, а растут медленно и близко к земле.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тундры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тундры умеют переносить морозы и добывать корм в бедной природной среде. Северный олень, песец и белая куропатка — самые известные обитатели этой зоны.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сезону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тундре сильно зависит от сезона: летом природа быстро оживает, а зимой многие виды мигрируют или переходят к малой активности, чтобы сохранить силы.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переходная полоса между тундрой и тайгой: деревья здесь низкие и редкие, а рядом с ними сохраняются мхи, лишайники и кустарники. Ландшафт выглядит мозаичным и очень уязвимым.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севере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зоны характерны северный олень, песец, гуси и утки. Они приспособлены к холодам, сезонным миграциям и поиску корма на большой территории.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9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 формируется в условиях короткого лета, мерзлоты и сильных ветров. Растения растут медленно, а любое потепление быстро меняет состав почв, растительности и места обитания животных.
</a:t>
            </a:r>
            <a:endParaRPr lang="en-US" sz="9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России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огромную часть территории России и тянется сплошной полосой через север страны. Здесь преобладают хвойные леса, которые хорошо переносят долгую зиму и короткое лето.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деревья тайги — ель, сосна и лиственница. Они образуют густые леса, где света на почве мало, поэтому под деревьями часто развиваются мхи и кустарнички.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обитают бурый медведь, лось, рысь, соболь и другие лесные животные. Многие из них умеют маскироваться, быстро передвигаться по снегу или добывать корм зимой.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тайги типичны подзолистые почвы, множество болот, рек и озёр. Из-за прохладного и влажного климата органические остатки разлагаются медленно, поэтому почвы беднее, чем в южных зонах.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9278"/>
            <a:ext cx="4663800" cy="18449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России, обобщение по природным зонам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лесных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тайги леса становятся светлее и разнообразнее. В таблице видно, как меняются деревья, почвы и животный мир по сравнению с северными зонами.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больше тепла, лиственных пород и богатее почвы; это поддерживает более разнообразный животный мир.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и степь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Лес и степь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5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сочетает островки леса и открытые степные пространства. Такое чередование связано с недостатком влаги: деревья сохраняются там, где почва лучше удерживает воду.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Плодородные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лесостепи и степи очень плодородные, особенно чернозёмы. Именно поэтому эти территории давно активно распаханы и сильно изменены человеком.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Сухой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48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получает больше тепла, чем лесные зоны севернее, но осадков здесь мало. Поэтому преобладают злаки и разнотравье, а деревья почти не образуют сплошного покрова.
</a:t>
            </a:r>
            <a:endParaRPr lang="en-US" sz="1056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Охрана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49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сохранения природы здесь важны защитные полосы, бережное землепользование и охрана оставшихся участков целинной степи, где живут редкие растения и птицы.
</a:t>
            </a:r>
            <a:endParaRPr lang="en-US" sz="10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ландшафты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Прикаспийской низменности лето бывает очень жарким, а дождей выпадает мало. Земля быстро высыхает, и растениям приходится удерживать влагу любыми способами.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и сухой край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выживают полынь, солянки и верблюжья колючка. У них мелкие листья, жёсткие стебли или глубокие корни, помогающие переживать засуху и горячий ветер.
</a:t>
            </a:r>
            <a:endParaRPr lang="en-US" sz="97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Растения-выживальщики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пустыня остывает быстрее, чем днём, а днём поверхность раскаляется солнцем. Поэтому животные активны в основном вечером, ночью или рано утром, когда воздух прохладнее.
</a:t>
            </a:r>
            <a:endParaRPr lang="en-US" sz="87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часам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природным поясам Кавказа, Алтая и Саян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природные комплексы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природные условия меняются очень быстро: за несколько километров можно перейти от лесов к снегам и ледникам. Это хорошо видно на разных горных системах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районах проявляется высотная поясность, но на Кавказе она выражена сильнее: здесь выше горы и больше ступеней природных условий.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природные комплексы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Озёрные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 — это не только вода в котловине, но и особый мир растений, рыб и прибрежных птиц. Байкал выделяется глубиной, прозрачностью и большим количеством эндемиков.
</a:t>
            </a:r>
            <a:endParaRPr lang="en-US" sz="886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Речные 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создают долины, поймы и старицы, а весенний разлив приносит в них влагу и питательные вещества. Поэтому речные берега часто отличаются высокой природной продуктивностью.
</a:t>
            </a:r>
            <a:endParaRPr lang="en-US" sz="886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Запасы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накапливают воду, смягчают сток рек и становятся местом жизни множества птиц, насекомых и растений. Они помогают природе удерживать влагу в засушливые периоды.
</a:t>
            </a:r>
            <a:endParaRPr lang="en-US" sz="886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Нужна 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комплексы особенно чувствительны к загрязнению и осушению. Если нарушить берега, русло или водный режим, меняются сразу многие живые организмы и вся экосистема.
</a:t>
            </a:r>
            <a:endParaRPr lang="en-US" sz="8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 природном комплексе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компоненты природы зависят друг от друга в течение года.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0" y="271369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650" y="4062124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65500" y="2025155"/>
            <a:ext cx="376800" cy="376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5500" y="3394355"/>
            <a:ext cx="376800" cy="376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приспособления
</a:t>
            </a:r>
            <a:endParaRPr lang="en-US" sz="2500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холода
</a:t>
            </a:r>
            <a:pPr algn="l" indent="0" marL="0">
              <a:lnSpc>
                <a:spcPct val="90000"/>
              </a:lnSpc>
              <a:buNone/>
            </a:pPr>
            <a:r>
              <a:rPr lang="en-US" sz="51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5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северных животных густой мех и плотный подшёрсток помогают удерживать тепло. Такие приспособления особенно важны в тундре и тайге, где морозы держатся долго.
</a:t>
            </a:r>
            <a:endParaRPr lang="en-US" sz="1112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перелёты
</a:t>
            </a:r>
            <a:pPr algn="l" indent="0" marL="0">
              <a:lnSpc>
                <a:spcPct val="90000"/>
              </a:lnSpc>
              <a:buNone/>
            </a:pPr>
            <a:r>
              <a:rPr lang="en-US" sz="51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6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живущие в суровом климате, часто улетают на юг, когда корма становится мало. Миграция позволяет им пережить неблагоприятный сезон и вернуться весной.
</a:t>
            </a:r>
            <a:endParaRPr lang="en-US" sz="1122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90000"/>
              </a:lnSpc>
              <a:buNone/>
            </a:pPr>
            <a:r>
              <a:rPr lang="en-US" sz="51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6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и пустынные растения удерживают влагу с помощью узких листьев, воскового налёта и длинных корней. Это помогает им переносить жару и засуху.
</a:t>
            </a:r>
            <a:endParaRPr lang="en-US" sz="1122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2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
</a:t>
            </a:r>
            <a:pPr algn="r" indent="0" marL="0">
              <a:lnSpc>
                <a:spcPct val="90000"/>
              </a:lnSpc>
              <a:buNone/>
            </a:pPr>
            <a:r>
              <a:rPr lang="en-US" sz="51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86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звери запасают жир, а некоторые впадают в спячку. Так они переживают холод и нехватку пищи, когда природа становится менее благоприятной.
</a:t>
            </a:r>
            <a:endParaRPr lang="en-US" sz="1122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2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природы
</a:t>
            </a:r>
            <a:pPr algn="r" indent="0" marL="0">
              <a:lnSpc>
                <a:spcPct val="90000"/>
              </a:lnSpc>
              <a:buNone/>
            </a:pPr>
            <a:r>
              <a:rPr lang="en-US" sz="51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86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богата видами: от арктических животных до лесных, степных и горных. Разнообразие связано с большими различиями климата, рельефа и природных условий.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комплексы России образуют большую и разнообразную систему, где всё связано между собой. Если помнить о зональности, поясности и бережной охране, легче понять и сохранить природу страны.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2026-07-26T22:17:15Z</dcterms:created>
  <dcterms:modified xsi:type="dcterms:W3CDTF">2026-07-26T22:17:15Z</dcterms:modified>
</cp:coreProperties>
</file>