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споровых растений: ключевые понятия и актуальность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Спорофиты не используют цветы и семена, а образуют споры для размножения.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роль споровых растений в природе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появились более 400 миллионов лет назад и создали основу для развития растительного мира. Они поддерживают водный баланс, формируют уникальные экосистемы и обеспечивают среду обитания для множества живых организмов.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756"/>
            <a:ext cx="2016000" cy="19884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8000" y="1450756"/>
            <a:ext cx="2016000" cy="19884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2000" y="1450756"/>
            <a:ext cx="2016000" cy="19884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6000" y="1450756"/>
            <a:ext cx="2016000" cy="198843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споровых растений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кукушкин лён, мох с листочками и стебельками. Он часто образует плотные ковры, удерживая влагу и создавая благоприятные условия для других организмов.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зеленые покровы влажных мест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768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 булавовидный имеет спороносные структуры на концах побегов и способен быстро разрастаться подземными побегами, что помогает ему занимать новые территории.
</a:t>
            </a:r>
            <a:endParaRPr lang="en-US" sz="993" dirty="0"/>
          </a:p>
        </p:txBody>
      </p:sp>
      <p:sp>
        <p:nvSpPr>
          <p:cNvPr id="12" name="Text 5"/>
          <p:cNvSpPr txBox="1"/>
          <p:nvPr/>
        </p:nvSpPr>
        <p:spPr>
          <a:xfrm>
            <a:off x="6768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— мелкие растения с клубочками спор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632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 полевой формирует стробилы — специализированные колоски с спорами. Эти растения характерны для влажных лугов и берегов.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632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— стебли с чешуйками и спорами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2496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Орляк — один из распространённых папоротников, который размножается большими группами спор на нижней стороне листьев. Они предпочитают тенистые и влажные места.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496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— древние лесные растения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спор и их экологическая роль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представляют собой малые (одноклеточные) образования с прочной оболочкой, часто состоящей из спорополленина, которая защищает их от высыхания и ультрафиолета.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служат резервной формой жизненного цикла растений, позволяя им выживать в неблагоприятных условиях окружающей среды.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и миниатюрные размеры спор обеспечивают их распространение на большие расстояния благодаря ветру и воде, что способствует заселению новых территорий.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споровых растений: чередование поколений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Диплоидный спорофит развивается и образует спорангии — органы, в которых происходит образование спор.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спорофита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гамет приводит к зиготе, из которой развивается новый диплоидный спорофит, завершая цикл.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 образование зиготы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прорастают в гаметофит — гаплоидное растение, формирующее мужские и женские половые органы.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гаметофита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спорангиях формируются гаплоидные споры, готовые к распространению и прорастанию.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спор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папоротника: схема стадий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стадиями развития папоротника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Мхи: строение и особенности размножения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гаметофит мха имеет листочки и стебелек, который поглощает влагу из воздуха, обеспечивая жизнедеятельность растения.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— зелёная и жизнеспособная основа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освобождения споры прорастают в тонкую нитчатую протонему, которая постепенно преобразуется в новый гаметофит мха.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Протонема — начальный этап развития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Коробочка поднимается над гаметофитом на тонкой ножке, в ней формируются и дозревают споры для расселения.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 — коробочка на ножке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Папоротники: развитие и стратегии размножения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у папоротников формируются в специальных скоплениях — сорусах, расположенных на нижней стороне листьев, что обеспечивает их эффективное распространение.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папоротников — вегетативное размножение с помощью разрастания корневищ, способствующее быстрому занятию территории.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представляет собой маленькое сердцевидное растение, которое способно к половому размножению только при достаточной влажности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и плауны: характерные черты размножения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образуют стробилы — плотные колоски с чешуйками, в которых содержатся многочисленные споры, готовые к распространению.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имеют спороносные колоски на концах побегов и активно размножаются вегетативно через подземные побеги, что поддерживает их устойчивость.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чередования поколений для споровых растений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 обеспечивает баланс между устойчивостью спорофита и генетическим разнообразием, создаваемым гаметофитом.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Спорофит, будучи более устойчивым к внешним факторам, увеличивает шансы на успешное образование спор и их дальнейшее распространение.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позволяет осуществлять половое размножение, что повышает адаптивные возможности видов в изменяющихся условиях.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цикл способствует сохранению и эволюционному развитию споровых растений, увеличивая их приспособляемость к окружающей среде.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споровых растений: количество спор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существенно превышают другие группы по числу производимых спор, что связано с их более высокой плодовитостью и успешностью размножения.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спорообразование папоротников способствует их широкому распространению и доминированию в подходящих условиях.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2022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факторы, влияющие на размножение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высокая влажность обязательна для прорастания спор, поскольку водная среда обеспечивает их активацию и защиту от пересыхания в начальной фазе развития.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света или кислорода замедляет или блокирует развитие жизненного цикла растений, препятствуя переходу между стадиями и снижая эффективность размножения.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температурный диапазон +15°C–+25°C способствует успешному развитию гаметофита, обеспечивая его нормальный рост и функционирование половых органов.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39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споровых и семенных растений
</a:t>
            </a:r>
            <a:endParaRPr lang="en-US" sz="3039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между споровыми и семенными растениями по ключевым признакам.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адаптированы к влажным условиям и не формируют цветы, в отличие от семенных, которые более универсальны и распространены в различных экосистемах.
</a:t>
            </a:r>
            <a:endParaRPr lang="en-US" sz="1188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2023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размножения споровыми клетками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имеют плотные оболочки, позволяющие им сохранять жизнеспособность в неблагоприятных условиях, таких как засуха или низкие температуры на протяжении длительного времени.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Легкий вес спор и их способность переноситься ветром способствуют быстрому расселению и расширению ареала споровых растений.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интенсивность спорообразования увеличивает вероятность успешного распространения и колонизации новых мест, обеспечивая устойчивость популяций.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недостатки спорового размножения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прорастания спор необходима влажная среда, что ограничивает распространение споровых растений преимущественно сырыми и тенистыми местами.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семян, споры не содержат запас питательных веществ, что уменьшает их шансы на успешное прорастание в сложных условиях.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смертности спор объясняется пересыханием, ультрафиолетовым излучением и отсутствием благоприятных условий для развития гаметофита.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распространения спор в природе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и легкие споры легко поднимаются ветром и разносятся на большие расстояния. Такой метод позволяет растениям расселяться по новым территориям, создавая обширные «облака» спор, особенно после дождей.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— главный транспортёр спор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прилипают к шерсти и лапам животных, которые перемещаются по территории. Это обеспечивает распространение растений даже в недоступные места и способствует биоразнообразию экосистем.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способствуют расселению спор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Споры, попадая в воду, могут перемещаться по рекам и ручьям, обеспечивая распространение в пахотных низинных участках и болотах. Влага усиливает жизнеспособность спор во время переноса.
</a:t>
            </a:r>
            <a:endParaRPr lang="en-US" sz="1145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потоки помогают спорам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споровых растений в биосфере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растений укрепляют почву, предотвращая эрозию за счёт развития разветвлённых корневых систем и поверхностного покрытия.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споровые участвуют в формировании торфяников, что влияет на накопление углерода и замедляет процесс глобального потепления.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экосистемы с преимущественной численностью мхов и папоротников обеспечивают пищу и убежище для разнообразных животных и микроорганизмов.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способствуют поддержанию водного баланса в природе, регулируя испарение и уровень влажности почвы и атмосферы.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1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роль споровых растений на Земле
</a:t>
            </a:r>
            <a:endParaRPr lang="en-US" sz="2691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12784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споровые растения выходят на сушу, формируя основу наземной флоры и меняя ландшафт нашей планеты.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2784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Девонский период (~400 млн лет назад)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310409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споровых растений способствует накоплению кислорода, что изменило атмосферный состав Земли.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310409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атмосферу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2412580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масштабных лесов из папоротников и хвощей, которые впоследствии превратились в залежи каменного угля.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412580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Палеозойская эра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21997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становятся важными первопроходцами на болотах, создавая первые торфяные экосистемы, сохранившиеся по сей день.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21997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торфяников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споровых растений человеком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широко используются для декоративного озеленения парков и садов благодаря своей эстетике и неприхотливости.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применяются в утеплении домов и флористике; также используются в народной медицине для приготовления лечебных настоев и улучшения почвы.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природно богаты кремнезёмом, что позволяет применять их как натуральный абразив и материал в народных промыслах.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спорового размножения для природы и человека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Споровое размножение обеспечивает устойчивость и разнообразие растительного мира, поддерживает экосистемы и остаётся важным ресурсом для различных отраслей человеческой деятельности.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2026-05-08T17:13:58Z</dcterms:created>
  <dcterms:modified xsi:type="dcterms:W3CDTF">2026-05-08T17:13:58Z</dcterms:modified>
</cp:coreProperties>
</file>