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исторические песни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прошлом, переданная через песню.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песня: факт и народный взгляд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рассказывает о реальном событии или человеке и хранит народную оценку прошлого. В отличие от былины, она ближе к истории, а не к легенде.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жанр исторической песни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песни о борьбе с ордынским игом, защите городов и тяжёлой доле людей. Народ сохраняет память о бедствиях и стойкости русских земель.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отражаются новые испытания: разорения, Смутное время, защитa Москвы и борьба за порядок в стране. События становятся частью народной памяти.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казацкие походы, Степан Разин, преобразования Петра I и труд простых людей. Песни передают не только факт, но и чувство эпохи.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откликается на Отечественную войну 1812 года, пожар Москвы и победу над Наполеоном. Жанр сохраняет живую память о героях и народной силе.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исполнение и передача песен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сохранялись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песню легче было выучить, в ней использовали повторы, припевы и плавную мелодию. Так тексты передавались на слух от старших к младшим почти без записи.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пели исторические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звучали на посиделках, в дороге, в походах и дома. Их пели без книги, поэтому исполнителю нужно было хорошо помнить текст и напев.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009" y="180597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351" y="1805966"/>
            <a:ext cx="426563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исторических песен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названы имена, города, даты и реальные события. Это помогает понять, что перед нами не вымысел, а народный отклик на историю.
</a:t>
            </a:r>
            <a:endParaRPr lang="en-US" sz="78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поступке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показан через свои действия и выбор. Его сила не сказочная, а человеческая: он воюет, защищает, терпит или принимает трудное решение.
</a:t>
            </a:r>
            <a:endParaRPr lang="en-US" sz="779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печаль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грустный тон, жалость к народу и размышление о беде. Песня не только сообщает о событии, но и переживает его вместе с людьми.
</a:t>
            </a:r>
            <a:endParaRPr lang="en-US" sz="76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повторяющиеся слова и обращения делают текст запоминающимся. Благодаря этому песня легко сохранялась в устной традиции и долго жила в народе.
</a:t>
            </a:r>
            <a:endParaRPr lang="en-US" sz="7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их главные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менялся вместе с историей страны и запоминал разные эпохи.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отражают смену исторических событий и народных героев, сохраняя живую память о каждой эпохе.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народных исторических песен разных эпох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борьбе с врагами Руси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песнях особенно заметны тревога за родную землю и сочувствие людям, которые пережили набеги, разорение и плен. Через такие образы народ говорил о тяжёлой судьбе страны.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городов и сел изображается как общее дело. В песнях слышны боль разлуки, страх перед войной и желание вернуть мирную жизнь близким и соседям.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тяжёлых сюжетах сохраняется надежда на спасение. Поэтому эти песни не только рассказывают о беде, но и поддерживают веру в силу народа и его стойкость.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историческое событие превращается в песню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реального факта к народному песенному тексту.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в народной памяти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Москва, народное ополчение и защитники земли. Эти образы помогают увидеть, как народ запомнил 1612 год как время испытания и освобождения.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Смутном времени передают тревогу, голод и борьбу за власть. В них слышна боль народа, который переживает беду, но не теряет надежды на спасение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Степана Разина в песнях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Разин часто выглядит смелым и свободолюбивым казаком. Он близок простым людям, потому что олицетворяет удаль, решимость и независимость.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песни не скрывают противоречий его образа. Рядом с восхищением силой и отвагой может звучать осуждение жестоких поступков и опасной вольницы.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двойственный портрет делает героя особенно живым. Народ не превращает его в сказочного богатыря, а показывает как реального человека своей эпохи.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Разина стал одним из самых известных в исторической песне. Через него народ выразил и мечту о свободе, и размышление о цене бунта.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исторических песен и их народные оценки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песнях герой всегда связан с определённой эпохой и получает народную оценку — от уважения до осуждения.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только называет историческое лицо, но и сразу показывает, как народ его воспринимал.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исторические песни о русских правителях, полководцах и народных героях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Петре I и переменах в стране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Петре I рассказывают о новых порядках, строительстве флота и армии. Через эти сюжеты народ видел, как страна быстро меняется и становится сильнее.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рядом стоят уважение к государю и сочувствие простым людям. Особенно заметно, что реформы и военные дела требовали от народа тяжёлого труда и терпения.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помогает понять не только саму эпоху, но и чувства людей. Для одних Пётр был преобразователем, для других — правителем, при котором жизнь стала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песнях запомнили войну 1812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огне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пожар Москвы становится символом большой беды и стойкости. Сгоревший город звучит не как конец, а как испытание, после которого особенно ясно видна сила народа и любовь к Отечеству.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русская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Кутузова в песнях связан с мудрым руководством и верой в победу. Рядом с ним появляется русская армия, которая выдерживает тяжёлое время и помогает отстоять землю от Наполеона.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звучит уход французов, тон становится торжественным и радостным. Народ вспоминает не только победу, но и цену, которой она была достигнута: усилия солдат, разорение и пережитые потери.
</a:t>
            </a:r>
            <a:endParaRPr lang="en-US" sz="9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исторических песен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строятся на простых и понятных словах, поэтому их легко было запомнить. Короткая фраза часто передаёт целую картину события и настроение людей.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эпитеты, обращения и параллельные строки придают речи выразительность. Благодаря этому слушатель сразу чувствует тревогу, скорбь, гордость или надежду.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особенно удобна для устной передачи. Песня могла долго жить без записи, переходя от одного исполнителя к другому почти без заметных изменений.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припевы помогают удерживать текст в памяти и подчёркивают главную мысль. Они делают песню напевной и усиливают эмоциональное впечатление от рассказа.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исторических песен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или народный опыт превращается в песенный образ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94971"/>
            <a:ext cx="4009200" cy="13501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исторической песни, былины и лирической песни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историческая песня отличается от других народных жанров и почему она ближе к памяти о реальных событиях.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соединяет факт и оценку, поэтому она ближе всего к народному рассказу о прошлом.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русского фольклора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исторические песни важны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показывают, как люди понимали прошлое без учебников и архивов. В них история звучит как рассказ очевидцев, переданный через память и музыку.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особенно заметны долг, мужество, верность и любовь к родине. Эти качества помогают лучше понять, что народ считал важным и достойным уважения.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такие песни — удобный и яркий способ изучать историю. Они связывают события, героев и чувства, поэтому запоминаются легче обычного текста.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 напева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исторической песне смысл передаётся не только словами, но и мелодией. Благодаря этому прошлое воспринимается эмоционально и остаётся в памяти дольше.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записи фольклора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такие записи особенно ценны: по ним можно изучать не только слова, но и особенности народного пения. Рукописные сборники и экспедиционные материалы помогают услышать прошлое почти напрямую.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исторические песни сохранились благодаря собирателям фольклора XIX–XX веков. Они записывали тексты, мелодии и разные варианты исполнения, чтобы не потерять живую традицию.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историческую песню от обычного рассказа о прошлом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рассказ сообщает, что произошло. Историческая песня делает событие образным и эмоциональным, поэтому слушатель не просто узнаёт факт, а переживает его вместе с народом.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важна оценка: герой может быть прославлен, осуждён или показан с двух сторон. Из-за этого один и тот же человек в разных песнях выглядит по-разному.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 соединяет точность исторической памяти и художественное слово. Благодаря этому песня сохраняет не только сведения о прошлом, но и отношение людей к нему.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песни: память, которая звучит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сохранили для нас не только события, но и чувства людей. Они помогают увидеть прошлое глазами народа и понять, как история превращается в живую память.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2026-05-22T13:05:09Z</dcterms:created>
  <dcterms:modified xsi:type="dcterms:W3CDTF">2026-05-22T13:05:09Z</dcterms:modified>
</cp:coreProperties>
</file>