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узнавать мир по звукам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как мы слышим мир вокруг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слух нужен каждый день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разговаривать, учиться и замечать важные сигналы. Благодаря ему мы слышим учителя, друзей, шум улицы и опасность вовремя, а внимание и память работают дружнее.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уха: три части одной команды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— первый ловец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похожа на маленькую воронку: она собирает звуки и направляет их дальше. Слуховой проход ведёт их внутрь, словно узкий коридор, где звук не теряется и идёт к следующему «помощнику».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— команда точных косточек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барабанной перепонкой спрятаны молоточек, наковальня и стремечко. Они подхватывают колебания и передают их дальше, как быстрые эстафетные палочки. Всё это происходит очень точно, хотя косточки совсем крошечные.
</a:t>
            </a:r>
            <a:endParaRPr lang="en-US" sz="160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— место, где звук становится сигналом
</a:t>
            </a:r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улитки колебания встречают чувствительные клетки. Они превращают движение в сигналы для мозга, и тогда звук становится понятным. Так человек различает речь, музыку, шум дождя и даже знакомый смех.
</a:t>
            </a:r>
            <a:endParaRPr lang="en-US" sz="14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от уха к мозгу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звуковая волна проходит через ухо и становится понятной мозгу.
</a:t>
            </a:r>
            <a:endParaRPr lang="en-US" sz="10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начинает колебаться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Струна, барабан, колокольчик или голосовые связки быстро двигаются туда-сюда. Именно это движение и создаёт звук.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переходят в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колебания передаются воздуху, воде или твёрдым предметам. Среда как будто «подхватывает» их и несёт дальше.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движение — громче звук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колебания становятся сильнее, звук слышится громче. Когда движение слабое, звук получается тихим и мягким.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438630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громкость звука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похожи на тонкий писк, а низкие — на густой гул. Их высота зависит от того, как быстро колеблется источник звука.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показывает, насколько сильный звук мы слышим. Её измеряют в децибелах, а слишком громкие звуки быстро утомляют уши.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полезна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звучит тихо, обычная речь — спокойнее, чем музыка из мощных колонок. После шумного дня ушам нужен отдых, почти как школьнику после большой перемены.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очень тонкая. Когда к ней доходят звуковые волны, она начинает дрожать, как натянутая плёнка на лёгком ветру.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 ней работают три маленькие косточки среднего уха: молоточек, наковальня и стремечко. Они соединены между собой и двигаются почти без задержки.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Косточки не просто передают колебания дальше. Они ещё и усиливают их, чтобы слабый звук не «потерялся» на пути к внутреннему уху.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эти косточки очень малы, их работа важна для слуха. Если одна из них не справляется, звуки становятся хуже слышны и менее чёткими.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и слуховые косточки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улитки находится жидкость, которая начинает двигаться вместе с колебаниями. Это движение помогает слуховым клеткам уловить звук очень 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клетки превращают колебания в электрические сигналы. Такие сигналы мозгу удобнее «читать», чем обычные колебания воздуха или жидкости.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человек различает голоса, слова, музыку и шумы. Без слуховых клеток мир звуков превратился бы в сплошной неразборчивый гул.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и слуховые клетки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части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начинается не в одном месте, а в общей работе трёх частей уха. Потом мозг сравнивает сигналы с уже знакомыми звуками.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 работают вместе, чтобы звук стал понятным для человека.
</a:t>
            </a:r>
            <a:endParaRPr lang="en-US" sz="247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уха: наружное, среднее и внутреннее ухо.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 людей и у животных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слышат очень тонко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слух чувствительнее, чем у человека, поэтому они замечают более тихие и высокие звуки. Именно поэтому питомец может насторожиться раньше, чем мы успеем оглянуться. Для него мир звучит немного иначе, чем для нас.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находят путь эхом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эхолокацию: они посылают звуки и слушают их отражение. Так они ориентируются в темноте, словно у них есть невидимая звуковая карта. Настоящие мастера ночной навигации!
</a:t>
            </a:r>
            <a:endParaRPr lang="en-US" sz="13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уши помогают звуку свободно проходить внутрь, а спокойная обстановка позволяет не отвлекаться. Тогда легче различать слова учителя, ответы друзей и тихие звуки вокруг.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шумном месте речь смешивается с другими звуками, поэтому полезно смотреть на лицо говорящего. Так мозгу проще «достроить» слова по губам, мимике и интонации.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сон, отдых и внимательное слушание тоже важны. Уставший человек хуже замечает звуки и медленнее понимает сказанное, даже если уши работают исправно.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слышать лучше
</a:t>
            </a:r>
            <a:endParaRPr lang="en-US" sz="32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шум заставляет уши работать без отдыха. После долгого грохота или громкой музыки человеку может казаться, что звуки стали тише и менее чёткими.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Крики, техника, фейерверки и очень громкие колонки особенно утомляют слух. Чем дольше длится шум, тем больше нагрузки получает ухо и тем быстрее наступает усталость.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звуки мешают сосредоточиться, а иногда даже пугают. Из-за этого труднее слушать объяснение, выполнять задания и спокойно разговаривать с людьми рядом.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ушей полезны тишина и перерывы. После шумного дня важно дать слуху отдохнуть, чтобы он снова работал чётко и без лишнего напряжения.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его опасность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20" y="1451264"/>
            <a:ext cx="4207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беречь слух
</a:t>
            </a:r>
            <a:endParaRPr lang="en-US" sz="227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звук тише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Музыку, телевизор и игры лучше слушать на умеренной громкости. Так уши меньше устают, а звук остаётся приятным и понятным.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Отходить от источника шума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очень громкие колонки или техника, полезно увеличить расстояние. Чем дальше источник звука, тем меньше нагрузка на слух.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вставлять в уши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могут повредить ухо и занести инфекцию. Для чистки лучше использовать только безопасные способы, о которых говорят взрослые или врач.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к врачу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боль, звон, заложенность или слух стал хуже, нужен осмотр специалиста. Чем раньше помочь ушам, тем проще вернуть комфортное слышание.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насторожиться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чаще переспрашивает, делает телевизор громче или просит повторить слова, это сигнал для взрослых. Такое поведение часто показывает, что слышать стало труднее.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может ухудшиться не навсегда
</a:t>
            </a:r>
            <a:endParaRPr lang="en-US" sz="260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проверить уши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может быть насморк, серная пробка или сильный шум. Иногда после лечения слух возвращается, поэтому не стоит ждать, что проблема исчезнет сама.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2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общения без звука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губам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внимательно смотрят на губы и лицо собеседника. Это помогает понимать слова, особенно если вокруг шумно или речь произносится тихо.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жестовые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передавать мысли без слов. У жестовых языков есть свои правила, как у обычной речи, поэтому с их помощью можно свободно общаться.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 усиливают звуки и делают речь заметнее. Они помогают многим людям лучше слышать учителя, близких и важные сигналы вокруг.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20–20 000 Гц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слишком высокие и слишком низкие звуки остаются за пределами слуха, а мозг особенно внимательно распознаёт привычные и важные сигналы.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такой диапазон частот слышит человек.
</a:t>
            </a:r>
            <a:endParaRPr lang="en-US" sz="288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диапазон слышимых человеком частот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ладонь на горло во время разговора. Вы почувствуете лёгкую вибрацию — это голосовые связки быстро колеблются и создают звук.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со звуком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резинка звучит по-разному, если щипать её сильнее или слабее. Так можно увидеть, что звук связан с силой и частотой колебаний.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закрепить линейку на краю стола и слегка нажать на её конец, она начнёт дрожать и издавать звук. Значит, без движения предмета звука не бывает.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услышать звонок, сирену или предупреждение взрослого раньше, чем их увидят глазами. Это особенно важно на улице, где рядом может быть транспорт.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по звукам легко понять, что что-то изменилось: кто-то идёт, открылась дверь, включился прибор. Так проще вовремя среагировать и не растеряться.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уши хорошо слышат, человек быстрее замечает опасность и успевает отойти, остановиться или позвать на помощь. Слух работает как очень внимательный сторож.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безопасность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проверка слуха
</a:t>
            </a:r>
            <a:endParaRPr lang="en-US" sz="323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Замечают первые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часто переспрашивает, делает громче телевизор или не реагирует на тихую речь. Взрослые замечают это и понимают: пора проверить 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Осмотр у специалиста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беседует с ребёнком, осматривает уши и проверяет, как он слышит разные звуки. Это помогает понять, где именно возникла проблема.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Получают помощь и рекомендации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врач подсказывает, что делать дальше: лечить насморк, убрать пробку или продолжить наблюдение. Чем раньше начать помощь, тем лучше для слуха.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— это мост между миром и человеком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нам учиться, общаться, играть и быть в безопасности. Если беречь уши, не шуметь без нужды и вовремя обращаться к врачу, они будут долго работать надёжно.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2026-05-21T08:24:04Z</dcterms:created>
  <dcterms:modified xsi:type="dcterms:W3CDTF">2026-05-21T08:24:04Z</dcterms:modified>
</cp:coreProperties>
</file>