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главное вещество на Земле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каждому живому существу и находится повсюду вокруг нас.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так важна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окружает нас в природе и живёт в каждом организме. Она не имеет цвета и запаха, а ещё умеет быть жидкой, твёрдой и газообразной. Без неё не обходится ни один день человека, даже самый обычный и спокойный.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вода помогает жить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растениям расти, расправлять листья и образовывать цветы и плоды. Без неё они быстро вянут, а потом засыхают, словно забыли выпить свой зелёный чай.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вода нужна для питья, питания и нормальной жизни. Она помогает им сохранять силы, а в природе делает реки, озёра и луга местом, где можно жить и находить пищу.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вода нужна для здоровья, умывания, приготовления еды и работы организма. Она помогает чувствовать себя бодрым, чистым и готовым учиться, играть и двигаться каждый день.
</a:t>
            </a:r>
            <a:endParaRPr lang="en-US" sz="1056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и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делает повседневную жизнь удобнее: с её помощью моют овощи, стирают вещи, убирают комнаты и поддерживают порядок. Без неё дом и школа быстро потеряли бы чистоту и уют.
</a:t>
            </a:r>
            <a:endParaRPr lang="en-US" sz="10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вокруг нас
</a:t>
            </a:r>
            <a:endParaRPr lang="en-US" sz="2223" dirty="0"/>
          </a:p>
        </p:txBody>
      </p:sp>
      <p:sp>
        <p:nvSpPr>
          <p:cNvPr id="1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8097" y="188692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водные пространства покрывают большую часть нашей планеты. В них живут рыбы, морские животные и растения, а сами моря и океаны помогают природе оставаться живой и разнообразной.
</a:t>
            </a:r>
            <a:endParaRPr lang="en-US" sz="903" dirty="0"/>
          </a:p>
        </p:txBody>
      </p:sp>
      <p:sp>
        <p:nvSpPr>
          <p:cNvPr id="13" name="Text 3"/>
          <p:cNvSpPr txBox="1"/>
          <p:nvPr/>
        </p:nvSpPr>
        <p:spPr>
          <a:xfrm>
            <a:off x="2062126" y="18869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несут воду по земле, а озёра хранят её в спокойных берегах. Они дают влагу растениям, животным и людям, а ещё украшают пейзаж и делают его живым.
</a:t>
            </a:r>
            <a:endParaRPr lang="en-US" sz="903" dirty="0"/>
          </a:p>
        </p:txBody>
      </p:sp>
      <p:sp>
        <p:nvSpPr>
          <p:cNvPr id="14" name="Text 4"/>
          <p:cNvSpPr txBox="1"/>
          <p:nvPr/>
        </p:nvSpPr>
        <p:spPr>
          <a:xfrm>
            <a:off x="3846148" y="18869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снег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вода часто становится снегом или льдом. В таком виде она выглядит совсем по-другому, но остаётся тем же веществом, только твёрдым, холодным и скользким.
</a:t>
            </a:r>
            <a:endParaRPr lang="en-US" sz="903" dirty="0"/>
          </a:p>
        </p:txBody>
      </p:sp>
      <p:sp>
        <p:nvSpPr>
          <p:cNvPr id="15" name="Text 5"/>
          <p:cNvSpPr txBox="1"/>
          <p:nvPr/>
        </p:nvSpPr>
        <p:spPr>
          <a:xfrm>
            <a:off x="5630188" y="18870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туман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небе вода может быть почти невидимой. Она превращается в капельки в облаках или в туман, который мягко укутывает дома, деревья и улицы, словно серое одеяло.
</a:t>
            </a:r>
            <a:endParaRPr lang="en-US" sz="903" dirty="0"/>
          </a:p>
        </p:txBody>
      </p:sp>
      <p:sp>
        <p:nvSpPr>
          <p:cNvPr id="16" name="Text 6"/>
          <p:cNvSpPr txBox="1"/>
          <p:nvPr/>
        </p:nvSpPr>
        <p:spPr>
          <a:xfrm>
            <a:off x="7414237" y="18870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прячется в почве, а часть находится в воздухе в виде пара. Мы не всегда видим её сразу, но она всё равно рядом и участвует в жизни природы.
</a:t>
            </a:r>
            <a:endParaRPr lang="en-US" sz="9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состояния воды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льётся, течёт и принимает форму сосуда. В таком состоянии она встречается в реках, чашках, лужах и каплях дождя.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лёд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охлаждении вода замерзает и становится льдом. Он твёрдый, холодный и может плавать на поверхности воды.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нагревании вода превращается в пар. Он невидим, поднимается вверх и позже снова становится каплями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постоянно меняет место и состояние в природе.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7751" y="2362487"/>
            <a:ext cx="1503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58488" y="2362487"/>
            <a:ext cx="1002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теле человека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Переносит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доставлять по телу питательные вещества и уносить ненужные. Благодаря этому организм работает слаженно, как хорошо настроенный школьный звонок.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сохранять нормальную температуру тела. Когда человеку жарко или он двигается, вода участвует в охлаждении и не даёт организму перегреться.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думать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Мозгу тоже нужна вода. Если её мало, становится труднее сосредоточиться, запоминать новое и спокойно выполнять задания на уроках.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силы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 мышцы лучше работают, когда в организме достаточно воды. Тогда человеку легче двигаться, играть, учиться и не уставать слишком быстро.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используют воду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всасывают влагу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собирают воду из почвы, как маленькие насосы. Затем она поднимается вверх по стеблю и помогает растению получать всё необходимое для жизни.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растение не может расти, цвести и давать плоды. Она нужна ему каждый день, чтобы листья оставались свежими, а стебель — крепким.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свежесть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хватает, листья выглядят упругими и зелёными. Если влаги мало, они опускаются, теряют свежесть и будто грустят на подоконнике.
</a:t>
            </a:r>
            <a:endParaRPr lang="en-US" sz="1075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вода вместе помогают растению развиваться. Под солнцем и при достаточном поливе оно становится сильнее, а потом радует цветами и урожаем.
</a:t>
            </a:r>
            <a:endParaRPr lang="en-US" sz="10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еда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Готовим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 супов, каш, чая и компота. Без неё многие привычные блюда просто не получились бы, а кухня стала бы куда менее вкусной и весёлой.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Моем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обязательно моют водой, чтобы убрать грязь и сделать еду безопаснее. Это важное правило помогает заботиться о здоровье всей семьи.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продуктах уже есть много воды. Например, огурцы, арбузы, яблоки и помидоры содержат её больше, чем кажется на первый взгляд.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 каждом деле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вода нужна постоянно: налить, промыть, сварить, развести, сполоснуть. Без неё приготовление пищи было бы гораздо сложнее и дольше.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почему воду нужно очищать и беречь: без безопасной воды здоровье людей оказывается под угрозой.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WHO/UNICEF Joint Monitoring Programme for Water Supply, Sanitation and Hygiene (JMP), оценка за 2022 год
</a:t>
            </a:r>
            <a:endParaRPr lang="en-US" sz="628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2,2 миллиарда
</a:t>
            </a:r>
            <a:endParaRPr lang="en-US" sz="6441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в мире не имеют доступа к безопасной питьевой воде.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попадает к нам домой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проходит путь от природного источника через очистку и трубы до дома, а затем возвращается на повторную очистку.
</a:t>
            </a:r>
            <a:endParaRPr lang="en-US" sz="11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экономить воду дома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 кран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чистки зубов и намыливания рук кран лучше закрывать. Так вода не утекает впустую, а в доме остаётся больше полезной и чистой воды для других дел.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Лови каплю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кран капает или труба протекает, нужно сразу сказать взрослым. Даже маленькая неисправность может за день потратить много воды, а вода любит, когда к ней относятся внимательно.
</a:t>
            </a:r>
            <a:endParaRPr lang="en-US" sz="1022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ровно столько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лить воду без нужды, когда моешь руки, посуду или игрушки. Лучше сначала подготовить всё, что нужно, а потом включить воду ненадолго и по делу.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каждый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дома помогает природе. Чем меньше воды мы тратим зря, тем дольше она остаётся для людей, растений, животных и чистоты вокруг нас.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живёт в разных уголках планеты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вода спрятана в снегу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вода часто живёт в виде снега, льда и ледяных рек. Зимой кажется, будто природа надела белую шапку и куртку. Но весной этот запас начинает таять и снова наполняет ручьи и озёра.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ждут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воды очень мало, поэтому каждая капля там особенно ценна. А в тропиках дождь может идти часто и сильно, будто небо решило вылить целое ведро. На Земле вода распределена очень неравномерно.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народной мудрости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есть много пословиц о воде. Они напоминают, что она умеет быть тихой и мягкой, а иногда сильной и быстрой, как весенний поток.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историях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сказках вода часто помогает героям или проверяет их смелость. То она открывает дорогу, то ставит испытание, и от этого история становится интереснее.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 давних времён замечали: без воды не будет урожая, чистоты и жизни. Поэтому к ней относились бережно и считали настоящим сокровищем.
</a:t>
            </a:r>
            <a:endParaRPr lang="en-US" sz="11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воде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не тонет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легче жидкой воды, поэтому он плавает на поверхности. Это удобно для рыб и других обитателей водоёмов: под ледяной крышкой им теплее, чем совсем без неё.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821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меняет 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маленькой капле вода почти бесцветная, а большие моря и озёра могут казаться голубыми. Природа словно раскрашивает воду по-разному, хотя вещество остаётся тем же.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842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многое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умеет растворять многие вещества, поэтому её называют хорошим помощником природы. Она может переносить соли, вещества и тепло, оставаясь прозрачной и очень подвижной.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6516" y="3151554"/>
            <a:ext cx="296887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9434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без воды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вянут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корни не могут напоить стебли и листья. Растения теряют свежесть, перестают расти и быстро высыхают, будто им срочно нужен большой глоток.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устаёт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вода нужна каждый день. Если пить мало, появляется слабость, хуже работает внимание, а обычные дела и уроки становятся заметно труднее.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тяжело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без воды слабеют и не могут долго жить. Им труднее находить пищу, переносить жару и сохранять силы для движения и защиты.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теряет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пересыхают ручьи, пыльным становится воздух, а земля выглядит усталой. Природа без влаги словно грустит и теряет свою зелёную силу.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воду каждый день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дома помогают не тратить воду зря и защищают природные запасы.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разные состояния воды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который умеет плавать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блюдце лежит кубик льда — это твёрдая вода. Если оставить его в тепле, он начнёт уменьшаться и станет лужицей. Так легко увидеть, как одно вещество меняет свой вид.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Пар, который почти не видно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тёплой кружкой поднимается лёгкий пар. Это вода в газообразном состоянии, хотя он и похож на волшебный дымок. Потом пар остывает и снова превращается в капельки.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воде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23725" y="174705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людям, животным и растениям жить, расти и оставаться здоровыми. Без неё природа быстро стала бы сухой, а жизнь на Земле стала бы почти невозможной.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3725" y="2913675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делает мир живым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нужна для чистоты, питания и работы организма. Реки, озёра, леса и поля тоже зависят от воды, поэтому она связывает между собой весь окружающий мир.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3725" y="408030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её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Чистую воду нужно ценить, потому что это большое богатство. Если не тратить её зря, она ещё долго будет помогать людям и природе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наш общий друг и помощник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нам дома, в природе и в каждом живом организме. Она умеет путешествовать по круговороту, а мы можем помогать ей оставаться чистой, экономной и полезной для всех.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2026-05-26T05:23:34Z</dcterms:created>
  <dcterms:modified xsi:type="dcterms:W3CDTF">2026-05-26T05:23:34Z</dcterms:modified>
</cp:coreProperties>
</file>