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Привыкать и привыкнуть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3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used to и get used to — о привычках и адаптации без путаницы.
</a:t>
            </a:r>
            <a:endParaRPr lang="en-US" sz="3558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нужны каждый день: в новой школе, на тренировке, в поездке, с гаджетами и в изменившемся режиме. Они помогают точно сказать, уже привыкли вы или только привыкаете.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разные конструкции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привык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used to описывает результат: человек уже чувствует себя нормально в новых условиях. После него важно показывать именно состояние, а не процесс привыкания.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Привыкаю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used to показывает движение к привычке: человек только осваивается, и удобство приходит постепенно. Эта конструкция подчёркивает сам процесс адаптации.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2800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обычно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 без be и get говорит о прошлом: так было раньше, но теперь это не повторяется. Обычно речь идёт о старой привычке или постоянном факте.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формула be used to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005189" y="1695595"/>
            <a:ext cx="3170410" cy="2785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be used to строится так: am/is/are/was/were + used to + существительное или V-ing. Глагол после неё не ставится в базовой форме.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55570" y="1695595"/>
            <a:ext cx="3170410" cy="2785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увидеть модель: I am used to noise. She is used to getting up early. They were used to cold winters.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формула get used to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600172" y="2022025"/>
            <a:ext cx="3720682" cy="23625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get used to выглядит так: get/got + used to + существительное или V-ing. Она описывает привыкание сейчас, в прошлом или в будущем.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692" y="2022025"/>
            <a:ext cx="3720682" cy="23625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 разные времена: I am getting used to the new schedule. He got used to wearing glasses. She will get used to speaking English.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ставится после конструкции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31800" y="1783205"/>
            <a:ext cx="4059007" cy="26239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be used to и get used to ставят существительное или герундий. Подходят city life, homework, loud music, doing sports, sharing a room, waking up early.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8593" y="1783205"/>
            <a:ext cx="4059007" cy="26239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избегать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без -ing здесь не используется. Поэтому правильно говорить be used to living, но не be used to live в этом значении.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уже привыкли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were used to public transport. Эта форма переносит привычку в прошлое и показывает, что люди хорошо ориентировались в поездках.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 шахматы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used to playing chess. Говорящий подчёркивает, что шахматы для него стали привычным занятием и не вызывают трудностей.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 учителя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are used to the teacher’s jokes. Здесь важно не удивляться шуткам: они уже стали обычной частью урока и больше не мешают.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душ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is used to cold showers. Такая фраза показывает, что человеку комфортно даже в непривычной для многих ситуации.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привыкают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is getting used to a new class. Сейчас она ещё адаптируется, но постепенно начинает чувствовать себя увереннее среди одноклассников.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ночью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got used to studying at night. Это уже завершившееся привыкание: когда-то было непривычно, а теперь такой режим стал обычным.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will get used to the rules. Здесь речь о будущем: сначала правила кажутся новыми, но потом становятся понятными и привычными.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в рационе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is getting used to eating vegetables. Привыкание происходит постепенно, поэтому еда с овощами пока ещё может казаться непривычной.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время меняет 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90118" y="2575814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формы помогают говорить о текущем состоянии или процессе: am/is/are used to и am/is/are getting used to. Значение уточняется контекстом, а не отдельным словом used.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48624" y="2988971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формы показывают прошлую ситуацию: was/were used to и got used to. Они помогают сравнить прежний опыт и то, что стало обычным позже.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важно запомнить три разные конструкции: состояние, процесс и прошлую привычку.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конструкции помогают говорить о привычках и изменениях без путаницы
</a:t>
            </a:r>
            <a:endParaRPr lang="en-US" sz="3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строить вопросы и отвечать кратко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вопросы и короткие ответы для be used to и get used to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конструкций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конструкции похожи по теме, но различаются по смыслу и форме.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конструкции be/get used to и used to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помогает понять, идёт речь о состоянии, процессе или прошлом факте.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конструкций есть три самые частые ловушки: значение, форма после used to и ошибка с лишним to.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конструкции be/get used to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важно запомнить сразу, чтобы не путать смысл и грамматику.
</a:t>
            </a:r>
            <a:endParaRPr lang="en-US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 1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новое расписание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вопрос показывает, привык ли человек к новому расписанию. Ответ «Not yet» подчёркивает: процесс ещё идёт, но уже начался. Это типичный пример для get used to.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смысла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помогает увидеть разницу между состоянием и привычкой в прошлом: сейчас человек привыкает, а раньше действительно вставал позже и жил по другому режиму.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реплике спрашивают о прошлом привычном действии. Здесь используется did, потому что речь идёт о прошлом, а смысл строится через used to с инфинитивом.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 2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уже есть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ответ показывает состояние: брат уже привык к форме, и это звучит естественно в повседневной речи. Конструкция be used to говорит о результате адаптации.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было трудно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уточняется момент в начале: сначала форма была непривычной, поэтому used to в прошлом здесь не подходит. Нужна именно форма was not used to.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это нормально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реплика показывает итог: теперь форма стала обычной частью дня. Это хороший пример того, как одно и то же действие меняется со временем.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Мини-упражнение 1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4) Вопрос в Past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четвёртом предложении нужен did, так как вопрос относится к прошлому и строится через used to. После did глагол остаётся в начальной форме.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Состояние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предложении пропуск заполняется словом used, потому что выражение be used to описывает привычку к шуму. Это не действие, а состояние.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Выбор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предложении нужен вариант used, потому что после be used to стоит окончание -ing. Правильная форма показывает, что человек уже привык к ночной работе.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Прошлая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предложении подходит used to: здесь речь о прошлом привычном действии, а не о настоящем состоянии. Конструкция не требует смыслового глагола после неё.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Мини-упражнение 2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studying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I’m used to нужен глагол с -ing, поэтому study превращается в studying. Так видно, что человек уже привык заниматься после уроков.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wearing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примере после got used to тоже требуется форма с -ing. Wearing glasses показывает, что сначала было непривычно, а потом стало обычным.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10025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eating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предложении подходит eating, потому что конструкция is getting used to всегда соединяется с существительным или глаголом на -ing, а не с инфинитивом.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Мини-упражнение 3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122981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speaking English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предложении нужно speaking English. После getting used to употребляется форма на -ing, потому что речь идёт о процессе привыкания.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going to bed early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нужно going to bed early. После be used to используется либо существительное, либо глагол с -ing, поэтому go меняется на форму с окончанием -ing.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didn’t use to like broccoli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предложении правильная форма — didn’t use to. После did основной глагол не получает окончание -ed, а used превращается в use.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и самопроверка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Ключи к выбору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первый блок: used, used to, not, did. Эти ответы помогают быстро понять, где нужна форма be used to, а где — вопрос или отрицание с past.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после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блоке все три слова стоят в форме на -ing: studying, wearing, eating. Это главное правило после be/get used to, которое стоит запомнить.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блоке исправления показывают правильный порядок слов: going to bed early, didn’t use to like broccoli, speaking English. Ошибка часто появляется из-за лишнего to.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полезна тем, что заставляет не только найти ответ, но и объяснить его. Если получилось объяснить правило, значит тема уже понятна.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Закрепляем тему и пробуем писать о себе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умеете различать be used to, get used to и used to. Повторите правило, затем напишите 3–5 предложений о своих привычках и том, к чему вы привыкали.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2026-07-25T18:24:06Z</dcterms:created>
  <dcterms:modified xsi:type="dcterms:W3CDTF">2026-07-25T18:24:06Z</dcterms:modified>
</cp:coreProperties>
</file>