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 и твоё здоровье: что помогает расти сильным, бодрым и весёлым
</a:t>
            </a:r>
            <a:pPr algn="l" indent="0" marL="0">
              <a:lnSpc>
                <a:spcPct val="100000"/>
              </a:lnSpc>
              <a:buNone/>
            </a:pPr>
            <a:r>
              <a:rPr lang="en-US" sz="1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школьника растёт вместе с добрыми привычками каждый день.
</a:t>
            </a:r>
            <a:endParaRPr lang="en-US" sz="3773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организм тратит силы на уроки, игры и рост. Сон, еда, вода, движение и отдых помогают ему восстанавливаться, а хорошие привычки постепенно становятся частью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заботиться о здоровье каждый день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здоровье человека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тело
</a:t>
            </a:r>
            <a:pPr algn="ct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двигается, хорошо ест и высыпается, его тело становится выносливее. Ему легче бегать, играть, учиться и не уставать слишком быстро на уроках.
</a:t>
            </a:r>
            <a:endParaRPr lang="en-US" sz="1302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голова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организм помогает лучше думать, запоминать и сосредотачиваться. Если сна мало или питание плохое, внимание рассеивается, а новые правила и задания даются труднее.
</a:t>
            </a:r>
            <a:endParaRPr lang="en-US" sz="1213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и радостный человек легче общается, дружит и учится. Когда настроение портится из-за усталости или тревоги, даже простые дела могут казаться намного сложнее.
</a:t>
            </a:r>
            <a:endParaRPr lang="en-US" sz="127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чистота, движение и безопасность помогают телу справляться с нагрузками и микробами. Тогда ребёнок реже болеет, быстрее восстанавливается и чувствует себя увереннее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расти и восстанавливаться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8–10 лет обычно нужно 9–11 часов сна. За это время организм отдыхает, а мозг лучше закрепляет всё, что ребёнок узнал, увидел и услышал за день.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Ложиться спать в одно и то же время, проветривать комнату и не смотреть яркий экран перед сном полезно для засыпания. Так утро начинается бодрее, а не с «пяти минут ещё посплю».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которое даёт силы на учёбу и игры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день лучше с завтрака: он помогает включиться в уроки и не думать о еде уже на первом задании. Хорошо подходят каша, яйца, творог или бутерброд с полезной начинкой.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обед организму нужны более сытные блюда: суп, гарнир, мясо, рыба или бобовые, а рядом — овощи. Такой приём пищи помогает сохранить силы до конца учебного дня.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ужин лучше выбирать спокойную и не слишком тяжёлую еду. Если добавить фрукты, овощи и кисломолочные продукты, организму будет легче отдыхать ночью.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Перекусы тоже важны, если они лёгкие и полезные. Яблоко, йогурт, орехи или кусочек сыра лучше, чем гора сладостей, после которой бодрость исчезает быстрее, чем перемена.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питьевой режим каждый день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телу, чтобы мозг, сердце и мышцы работали без перебоев. Если пить мало, появляются жажда, сухость во рту, слабость и быстрее приходит усталость.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пить небольшими порциями в течение дня, а не ждать, пока станет совсем сухо во рту. Особенно важно иметь воду после подвижных игр, прогулки и физкультуры.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полезнее сладких напитков: она не перегружает организм лишним сахаром и хорошо утоляет жажду. Бутылочка воды в рюкзаке — маленькая, но очень умная помощница.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движение помогает быть сильным и весёлым
</a:t>
            </a:r>
            <a:endParaRPr lang="en-US" sz="2661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— не только шаги до кабинета
</a:t>
            </a:r>
            <a:pPr algn="ctr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вышел на перемену не для того, чтобы сидеть как статуя. Он побегал, размял руки и поиграл с друзьями в догонялки. После этого на уроке ему было легче сидеть спокойно и внимательнее слушать учителя.
</a:t>
            </a:r>
            <a:endParaRPr lang="en-US" sz="932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после уроков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Маша вышла во двор с мячом и прыгалкой. За полчаса она успела побегать, посмеяться и подышать свежим воздухом. Домой она вернулась уставшей, но приятной усталостью — такой, после которой крепче спится.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Велосипед, который тренирует сразу всё
</a:t>
            </a:r>
            <a:pPr algn="ct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Саша поехал кататься на велосипеде вместе с семьёй. Работали ноги, спина и руки, а сердце стучало ровнее и сильнее. В конце прогулки настроение стало таким хорошим, что хотелось улыбаться даже чайнику на кухне.
</a:t>
            </a:r>
            <a:endParaRPr lang="en-US" sz="9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путь к бодрому дню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дня школьника: от подъёма до спокойного вечера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помогает защищаться от микробов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с мылом нужно после улицы, после туалета и перед едой. Так микробам намного труднее попасть в организм и испортить школьный день.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зубы утром и вечером помогают беречь улыбку от кариеса. Если добавить аккуратность после еды, зубы скажут спасибо без всяких слов.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одежда, проветренная комната и личные вещи создают вокруг ребёнка более чистую среду. В такой обстановке легче чувствовать себя опрятно и спокойно.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глаза и не уставать от экрана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просмотра экрана глазам нужен отдых. Короткие перерывы, моргание и взгляд вдаль помогают снять напряжение и снова видеть чётко.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и смотреть лучше при хорошем свете и на удобном расстоянии. А перед сном телефон стоит отложить подальше, чтобы мозг успел спокойно настроиться на отдых.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паузы вовремя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удобные условия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614076"/>
            <a:ext cx="391500" cy="31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313626"/>
            <a:ext cx="391500" cy="313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72904" y="3270876"/>
            <a:ext cx="249188" cy="398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тоже часть здоровья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помогает учиться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радуется, ему легче слушать на уроке, запоминать новое и общаться с одноклассниками. Хорошее настроение словно включает внутренний «режим помощника».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утомляет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волнение мешает сосредоточиться, сбивает сон и делает даже простые дела тяжелее. Если переживания не проходят, стоит рассказать о них взрослому.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успокаивает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поговорить с мамой, папой, учителем или другим близким человеком. Слова поддержки помогают разобраться в чувствах и почувствовать себя спокойнее.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дыхание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игра во дворе, рисунок или медленное дыхание отвлекают от грустных мыслей. Такие простые действия возвращают силы и помогают пережить трудный момент.
</a:t>
            </a:r>
            <a:endParaRPr lang="en-US" sz="13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дома, в школе и на улице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лестнице, в коридоре и на переменах нужно идти спокойно, не толкаться и не торопиться. Аккуратность помогает не упасть, не удариться и не испортить себе день.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Острые, горячие и тяжёлые предметы требуют особого внимания. Спички, лекарства и инструменты нельзя брать без взрослых, даже если они кажутся интересными или совсем маленькими.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важно переходить дорогу только по правилам, смотреть по сторонам и не выбегать из-за машин. На велосипеде и самокате шлем защищает голову при падении.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привычки сначала подумать, а потом делать. Если что-то кажется опасным или непонятным, лучше сразу позвать взрослого, а не геройствовать.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должен удобно лежать на двух плечах и не давить на спину. Если в нём нет лишнего груза, идти в школу легче, а плечи не устают так быстро.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Поза, рюкзак и здоровье спины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партой важно сидеть прямо, не сутулиться и ставить ноги удобно. После долгого сидения полезно встать, потянуться и сделать короткую разминку, чтобы мышцы снова проснулись.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организм просит помощи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поднялась температура, появилась сильная боль, рвота, сыпь или резкая слабость, нужно сразу сказать взрослым. Такие сигналы нельзя игнорировать, даже если хочется потерпеть.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травмы, падения или удара важно не играть дальше и не скрывать случившееся. Чем раньше взрослые узнают о проблеме, тем быстрее можно помочь и не ухудшить состояние.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нельзя самому выбирать лекарства или лечиться «как у друга». Причины недомогания бывают разными, поэтому решение должен принимать взрослый вместе с врачом.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и вредные привычки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делают день легче: вовремя лечь спать, умыться, поесть полезную пищу, выпить воду и немного подвигаться. Они помогают чувствовать себя бодрее и спокойнее.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сначала кажутся удобными, но потом мешают. Поздний сон, долгие часы без движения и слишком много сладкого быстро крадут силы и портят самочувствие.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новость в том, что привычки можно менять. Если каждый день повторять полезные действия, они становятся обычными, как чистка зубов или сбор портфеля.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здоровый день школьника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200975" y="3121275"/>
            <a:ext cx="1608000" cy="13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ctr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без спешки, умывание, завтрак и сборы помогают начать день спокойно и не забыть важные вещи.
</a:t>
            </a:r>
            <a:endParaRPr lang="en-US" sz="1256" dirty="0"/>
          </a:p>
        </p:txBody>
      </p:sp>
      <p:sp>
        <p:nvSpPr>
          <p:cNvPr id="12" name="Text 3"/>
          <p:cNvSpPr txBox="1"/>
          <p:nvPr/>
        </p:nvSpPr>
        <p:spPr>
          <a:xfrm>
            <a:off x="3768050" y="3121275"/>
            <a:ext cx="1608000" cy="13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и прогулка
</a:t>
            </a:r>
            <a:pPr algn="ctr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полезны обед, свежий воздух и немного движения. Так силы возвращаются быстрее.
</a:t>
            </a:r>
            <a:endParaRPr lang="en-US" sz="1221" dirty="0"/>
          </a:p>
        </p:txBody>
      </p:sp>
      <p:sp>
        <p:nvSpPr>
          <p:cNvPr id="13" name="Text 4"/>
          <p:cNvSpPr txBox="1"/>
          <p:nvPr/>
        </p:nvSpPr>
        <p:spPr>
          <a:xfrm>
            <a:off x="1984525" y="3121275"/>
            <a:ext cx="1608000" cy="13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уроки
</a:t>
            </a:r>
            <a:pPr algn="ctr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занятий нужно слушать, писать и работать внимательно, а на переменах обязательно двигаться и отдыхать.
</a:t>
            </a:r>
            <a:endParaRPr lang="en-US" sz="1220" dirty="0"/>
          </a:p>
        </p:txBody>
      </p:sp>
      <p:sp>
        <p:nvSpPr>
          <p:cNvPr id="14" name="Text 5"/>
          <p:cNvSpPr txBox="1"/>
          <p:nvPr/>
        </p:nvSpPr>
        <p:spPr>
          <a:xfrm>
            <a:off x="5551600" y="3121275"/>
            <a:ext cx="1608000" cy="13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лучше сначала отдохнуть, а потом делать уроки. Так голова работает яснее и не хочется всё бросить.
</a:t>
            </a:r>
            <a:endParaRPr lang="en-US" sz="1304" dirty="0"/>
          </a:p>
        </p:txBody>
      </p:sp>
      <p:sp>
        <p:nvSpPr>
          <p:cNvPr id="15" name="Text 6"/>
          <p:cNvSpPr txBox="1"/>
          <p:nvPr/>
        </p:nvSpPr>
        <p:spPr>
          <a:xfrm>
            <a:off x="7335125" y="3121275"/>
            <a:ext cx="1608000" cy="13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игры, ужин, подготовка ко сну и тишина без спешки помогают телу настроиться на отдых.
</a:t>
            </a:r>
            <a:endParaRPr lang="en-US" sz="13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 болеть часто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руки, проветренная комната, тёплая одежда по погоде и сон помогают организму не тратить силы зря. Когда ребёнок не мёрзнет и отдыхает вовремя, ему проще оставаться здоровым.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еда, порядок дома и в классе, а также движение на свежем воздухе поддерживают защиту организма. Он лучше справляется с микробами и быстрее возвращается в форму.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минут
</a:t>
            </a:r>
            <a:endParaRPr lang="en-US" sz="5177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активности в день рекомендуют детям и подросткам специалисты ВОЗ.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движения помогает сердцу, мышцам и настроению. Даже прогулка, игры во дворе и физкультминутка уже делают день полезнее.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(WHO), Guidelines on physical activity and sedentary behaviour, 2020
</a:t>
            </a:r>
            <a:endParaRPr lang="en-US" sz="13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здорового и дружного класса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важно проветривать помещение, поддерживать чистоту и не разбрасывать вещи. Свежий воздух и порядок помогают лучше думать и меньше уставать.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уважать личное пространство, говорить спокойно и не мешать соседу за партой. Вежливость делает уроки тише, а класс — приятнее для всех.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устал, волнуется или ошибся, лучше помочь, а не дразнить. Дружный класс — это когда рядом чувствуется поддержка, а не шумный беспорядок.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строится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не появляется само по себе. Его помогают строить сон, еда, вода, движение, чистота, отдых и добрые привычки. Каждый день можно сделать для себя что-то полезное.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2026-05-21T08:26:14Z</dcterms:created>
  <dcterms:modified xsi:type="dcterms:W3CDTF">2026-05-21T08:26:14Z</dcterms:modified>
</cp:coreProperties>
</file>