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 ли мода для подростков?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для подростка — это больше, чем одежда и тренды.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одежда становится частью поиска себя: она помогает быть принятым, показать характер и проверить границы чужого мнения.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мода особенно заметна в подростковом возрасте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показывает, что отношение к моде у одноклассников сильно отличается: одни следят за трендами, другие выбирают только удобство.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признают важность моды, но почти каждый третий ставит удобство выше трендов.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класса, без указания даты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Мини-опрос: важна ли мода для тебя?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что мода задаёт общий тренд, а стиль отражает человека.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моды к стилю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00828"/>
            <a:ext cx="542225" cy="433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подросткам вообще важна мода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с первого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заметна сразу, поэтому помогает сказать о себе без долгих объяснений. Для подростка это быстрый способ показать настроение, интересы и отношение к окружающим.
</a:t>
            </a:r>
            <a:endParaRPr lang="en-US" sz="1586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Показать, кто 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образ может говорить о принадлежности к компании, любви к спорту или желании казаться взрослее. Через вещи подросток пробует разные роли.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Чувствовать 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внешний вид нравится самому, появляется больше спокойствия и смелости. Даже маленькая удачная деталь может усилить ощущение уверенности на весь день.
</a:t>
            </a:r>
            <a:endParaRPr lang="en-US" sz="164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своим в компании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смотрят на сверстников, и одежда становится способом не выпадать из группы. Общий стиль может облегчать общение и создавать чувство поддержки.
</a:t>
            </a:r>
            <a:endParaRPr lang="en-US" sz="16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моды: комфорт, уверенность, самовыражение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одежда не отвлекает и не мешает двигаться. Когда вещь сидит хорошо, проще учиться, гулять и заниматься делами без постоянного дискомфорта.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образ помогает начать день в хорошем настроении. Если одежда нравится, подросток чаще чувствует себя собранным, спокойным и готовым общаться.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себе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внешний вид поддерживает уверенность: человек меньше думает о том, как выглядит со стороны, и больше — о том, что делает и говорит.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«я свой»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стиль с друзьями иногда создаёт ощущение близости и поддержки. Мода в этом случае становится не соревнованием, а знаком общности.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ради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увидела в соцсетях популярную куртку и решила, что без неё будет выглядеть хуже других. Родители не планировали такую покупку, но подросток долго сравнивал себя с одноклассницами и переживал из-за цены.
</a:t>
            </a:r>
            <a:endParaRPr lang="en-US" sz="1023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Неудобно, но «как у всех»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Артём выбрал кроссовки только потому, что их носили почти все в классе. Они оказались неудобными, быстро надоели и всё равно не сделали его увереннее. Желание не выделяться оказалось сильнее собственного вкуса.
</a:t>
            </a:r>
            <a:endParaRPr lang="en-US" sz="102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вместо удовольствия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прогулке Лена весь день думала не о встрече с друзьями, а о том, достаточно ли модно выглядит. Когда чужая оценка становится важнее собственного удобства, одежда начинает вызывать тревогу, а не радость.
</a:t>
            </a:r>
            <a:endParaRPr lang="en-US" sz="1023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мода начинает мешать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настроение: связь с самооценкой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вещь может добавить спокойствия: в ней легче улыбаться, разговаривать и не прятаться от взгляда других. Одежда работает как маленькая поддержка.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Дискомфорт заметен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Неудобная одежда быстро раздражает: жмёт, колется, мешает сидеть и двигаться. Из-за этого даже обычный учебный день может казаться тяжелее.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уверенности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оценивают себя через внешний вид: «я нормально выгляжу» или «со мной всё в порядке». Поэтому одежда становится частью самооценки.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одежды подростки чаще всего взвешивают не одну, а сразу несколько причин.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решение складывается из баланса удобства, вкуса, мнения окружающих и стоимости.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факторов выбора одежды для подростков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одежды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источники формируют ожидания и влияют на покупку одежды.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приходит давление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обсуждения показывают разные причины, по которым подростки носят одну и ту же вещь.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структура мини-дискуссии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Карточек для обсуждения — 4: они помогают понять, что выбор одежды редко бывает случайным.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видео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образы быстро расходятся через короткие видео: достаточно одного удачного сочетания, чтобы его повторяли многие одноклассники и подписчики.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и подборки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 подборки делают одежду более заметной: один и тот же лук выглядит ярче, если его показывают часто и в красивом ракурсе.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авторы задают ориентиры: подростки нередко выбирают вещи, похожие на те, что видят у любимых блогеров.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усиливается из-за обработанных снимков и удачных поз: кажется, что у других всё выглядит лучше, чем в обычной жизни.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соцсети ускоряют моду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Гендерные стереотипы в одежде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часто говорят, что яркие цвета или украшения подходят только одним и не подходят другим. Из-за этого подростки боятся экспериментировать.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для 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 появляются там, где внешний вид начинают оценивать по устаревшим правилам. Тогда одежда становится не выражением вкуса, а поводом для давления.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самовыражения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свободный взгляд помогает видеть в одежде способ самовыражения, а не проверку на соответствие чьим-то ожиданиям.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выбору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отказаться от ярлыков, проще уважать чужой вкус и меньше спорить о том, какой цвет или фасон «разрешён».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900828"/>
            <a:ext cx="542225" cy="4337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46605"/>
            <a:ext cx="542227" cy="5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900827"/>
            <a:ext cx="542227" cy="4337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вещь действительно удачной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по размеру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Вещь по размеру не стесняет движений, не тянет в плечах и не отвлекает в течение дня. Тогда её хочется носить чаще и дольше.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 прочность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ткань и крепкие швы выдерживают частую носку и стирку. Такая одежда меньше теряет вид и служит заметно дольше.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 одежда не должны натирать, жать или мешать ходить, бегать и сидеть на уроках. Удобство напрямую влияет на настроение.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погоде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важна не меньше красоты: летом нужны лёгкие материалы, а зимой — тёплые слои. Тогда вещь действительно работает по назначению.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проверки помогают выбрать одежду без лишнего давления и случайных покупок.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одежду по себе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862" y="2728778"/>
            <a:ext cx="608027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мода не бывает только «хорошей» или только «плохой».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плюсы и минусы видны рядом, проще выбирать то, что подходит именно тебе, а не подстраиваться под чужие ожидания.
</a:t>
            </a:r>
            <a:endParaRPr lang="en-US" sz="1392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моды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Использовать уже имеющееся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подросток выбирает вещи, которые уже есть в гардеробе, и старается носить их по-разному. Это помогает лучше понять свой стиль и не покупать лишнего.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Обменяться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одежду можно обменять с друзьями или передать тем, кому она подойдёт. Так вещи продолжают служить, а не лежат без дела.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Исправить мелкие повреждения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вещь немного порвалась или оторвалась пуговица, её стоит починить. Небольшой ремонт часто возвращает одежде нормальный вид.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Передать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вещь стала мала или просто больше не нужна, её можно продать или отдать. Это уменьшает количество отходов и лишних покупок.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выбор: носить дольше, покупать меньше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уход за одеждой тоже важен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стирка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стирать вещи по инструкции, ткань дольше сохраняет цвет и форму. Это особенно важно для любимой одежды, которую носят часто.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без лишних повреждений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хранение помогает избежать заломов, растяжения и потери формы. Одежда, которую складывают или вешают правильно, выглядит лучше и служит дольше.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Сушка по инструкции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Сушка по совету на ярлыке защищает ткань от усадки и деформации. Неправильная сушка может испортить даже хорошую вещь.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Мелкий ремонт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вовремя пришивать пуговицы и чинить небольшие дырки, вещь не приходится сразу менять. Такой уход заметно экономит деньги семьи.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опросе можно увидеть, что подростки редко выбирают одежду только по одному критерию: обычно важны сразу несколько причин.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и стиль обычно выходят на первый план, но мнение друзей, цена и традиции тоже заметно влияют на выбор.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опрос класса, пример для визуализации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всего при выборе одежды?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мода — инструмент, а не 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для подростков важна тогда, когда помогает чувствовать себя уверенно и свободно. Но она не должна заменять собственный вкус, удобство и уважение к себе.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2026-07-25T12:27:01Z</dcterms:created>
  <dcterms:modified xsi:type="dcterms:W3CDTF">2026-07-25T12:27:01Z</dcterms:modified>
</cp:coreProperties>
</file>