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объём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сколько помещается внутри предметов и сосудов.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встречается дома, в школе и в магазине: в бутылке воды, пакете молока, стакане сока и даже в коробке для игрушек. Он помогает выбирать нужный размер и сравнивать, где больше и где меньше.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вокруг нас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458775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750" y="3167775"/>
            <a:ext cx="28710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— это вместимость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и игрушки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большой коробке обычно помещается больше игрушек, чем в маленькой. Объём показывает, сколько места есть внутри предмета, а значит, сколько вещей или жидкости туда войдёт без лишней тесноты.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стакан не всегда вмещает больше воды, чем широкий. Важно смотреть не только на высоту, но и на ширину, потому что именно они вместе определяют вместимость.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разного размера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Кувшин, ведро и банка выглядят по-разному, но сравнить их можно по объёму. Так мы понимаем, где поместится больше, а где меньше, и не путаем внешний вид с вместимостью.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Бутылка, которую удобно держать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этикетке бутылки часто можно увидеть запись «1 л». Это значит, что в ней помещается один литр жидкости. Такой объём легко представить: это обычная бутылка воды или пакет молока.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для всей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напитка нужно больше, используют большие ёмкости. На упаковке сока может быть указано 2 л, и тогда сразу понятно: жидкости там в два раза больше, чем в бутылке на 1 л.
</a:t>
            </a:r>
            <a:endParaRPr lang="en-US" sz="114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 в магазине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 помогает быстро выбрать нужную упаковку. По надписи на бутылке или пакете можно понять, хватит ли напитка на ужин, праздник или небольшой перекус, и не взять слишком мало.
</a:t>
            </a:r>
            <a:endParaRPr lang="en-US" sz="1124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 — большая единица объёма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помогает переводить большие и маленькие объёмы без путаницы.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миллилитров составляют один литр.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единиц СИ: 1 л = 1000 мл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жидкость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измерении объёма с помощью мерной посуды.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литр всегда больше миллилитра, и сравнивать объёмы становится легко.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миллилитров помещается в одном литре.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единиц СИ: 1 л = 1000 мл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упаковке объём пишут крупно и понятно: 200 мл, 500 мл, 1 л или 2 л. Эта надпись помогает сразу понять, сколько жидкости внутри, не открывая бутылку и не гадая на вкус.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таким числам легко выбрать нужный напиток для дома, школы или праздника. Если объём указан точно, можно заранее понять, хватит ли его всем и не останется ли лишнего.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на упаковках и этикетках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записи с литрами и миллилитрами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стоит «мл», значит объём указан в миллилитрах. Так читают маленькие количества жидкости, например 250 мл или 750 мл.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стоит «л», значит речь идёт о литрах. Записи 1 л и 2 л сразу показывают более крупный объём, чем миллилитры.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число, потом на единицу измерения. Это помогает быстро понять, что больше, что меньше, и не перепутать похожие записи.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читают условие и узнают, что уже дано. Иногда нужно найти, сколько жидкости было в начале, чтобы не потеряться в вопросе.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смотрят, что произошло дальше: добавили ли воду, убрали ли сок или что осталось в сосуде. Это помогает выбрать нужное действие.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встречаются литры и миллилитры, сначала проверяют единицы измерения. Без этого можно легко решить задачу «не теми руками».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ответ обязательно проверяют. Так становится понятно, похож ли он на правильный объём и не убежал ли куда-нибудь лишний миллилитр.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объём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мерном стакане нанесены деления, и каждое из них показывает определённое количество миллилитров. Благодаря этому можно налить нужный объём аккуратно, без лишних капель и догадок.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делений на стакане, тем точнее измерение. Такой помощник особенно удобен, когда нужно отмерить 100 мл, 250 мл или 500 мл и не промахнуться ни на миллилитр.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стакан и деления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309670"/>
            <a:ext cx="404700" cy="323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675" y="1280450"/>
            <a:ext cx="382200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738" y="1280450"/>
            <a:ext cx="238875" cy="38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00" y="3036200"/>
            <a:ext cx="382200" cy="38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675" y="3036200"/>
            <a:ext cx="382200" cy="38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2802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стакан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стакан удобно использовать для воды, молока и сока. На нём есть деления, по которым легко увидеть нужное количество жидкости и не перелить лишнего.
</a:t>
            </a:r>
            <a:endParaRPr lang="en-US" sz="1050" dirty="0"/>
          </a:p>
        </p:txBody>
      </p:sp>
      <p:sp>
        <p:nvSpPr>
          <p:cNvPr id="10" name="Text 2"/>
          <p:cNvSpPr txBox="1"/>
          <p:nvPr/>
        </p:nvSpPr>
        <p:spPr>
          <a:xfrm>
            <a:off x="3415350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Мерная ложка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Мерная ложка помогает отмерять совсем маленькие объёмы. Ею удобно пользоваться, когда нужна точность в кулинарии или при приготовлении лекарств по назначению взрослого.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20267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с отметками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бутылке с отметками можно сразу прочитать, сколько жидкости налито. Это удобно дома и в дороге, когда важно быстро понять объём без дополнительных приборов.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28025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Пипетка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Пипетка подходит для очень маленьких объёмов. Она помогает набрать и капнуть ровно столько жидкости, сколько нужно, особенно в опытax и при точной работе.
</a:t>
            </a:r>
            <a:endParaRPr lang="en-US" sz="1095" dirty="0"/>
          </a:p>
        </p:txBody>
      </p:sp>
      <p:sp>
        <p:nvSpPr>
          <p:cNvPr id="13" name="Text 5"/>
          <p:cNvSpPr txBox="1"/>
          <p:nvPr/>
        </p:nvSpPr>
        <p:spPr>
          <a:xfrm>
            <a:off x="3415350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Шприц без иглы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Шприц без иглы используют для совсем точного измерения маленьких объёмов. Он помогает отмерить жидкость по делениям и не ошибиться даже в мелочи.
</a:t>
            </a:r>
            <a:endParaRPr lang="en-US" sz="1103" dirty="0"/>
          </a:p>
        </p:txBody>
      </p:sp>
      <p:sp>
        <p:nvSpPr>
          <p:cNvPr id="14" name="Text 6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измеряют объём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на объём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действовать в задаче, чтобы не запутаться в числах и единицах измерения.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л = 1000 мл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запоминают главное правило перевода. Один литр равен тысяче миллилитров, и это помогает быстро сравнивать разные записи.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одной задаче встречаются и литры, и миллилитры, перевод помогает считать без путаницы. Так ответ получается точным и понятным.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литров — больше миллилитров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литров становится больше, то и миллилитров тоже больше. Например, 2 л — это уже 2000 мл, а не 200 мл.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переводят литры и миллилитры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поместится в сосуд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Объём показывает, сколько жидкости или другого вещества может вместить предмет. В маленькую чашку входит меньше воды, чем в большую кружку, даже если она выглядит очень важной.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Форма тоже имеет значение. Широкая коробка может вместить больше, чем узкая, а высокий сосуд не всегда самый вместительный. Тут лучше доверять измерению, а не внешнему виду.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Путают литры и миллилитры. Из-за этого число выглядит правильным, а ответ получается совсем не тем. Нужно всегда смотреть на букву рядом с числом.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Думают, что высокий сосуд обязательно вместительнее. На деле важны и ширина, и форма, поэтому высокий стакан может проиграть широкой чашке.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Сравнивают только числа, не переводя единицы. Если один ответ дан в литрах, а другой в миллилитрах, сначала надо привести их к одной единице.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 проверяют ответ после вычисления. Даже простая задача требует короткой проверки: подходит ли объём по смыслу и не перепутаны ли местами значения.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работе с объёмом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объём нужен каждый день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объём помогает в разных жизненных ситуациях: от покупки напитков до точных измерений дома и в аптеке.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25900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25900"/>
            <a:ext cx="368100" cy="32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на объём
</a:t>
            </a:r>
            <a:endParaRPr lang="en-US" sz="278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сосудах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наливать воду в разные стаканы и сравнивать, где её помещается больше. Такое упражнение учит замечать объём и делать выводы не по размеру, а по вместимости.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 глаз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предположить, какой сосуд вместит больше, а потом проверить. Так развивается внимательность, а ещё появляется маленькое математическое любопытство: угадал или нет?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упражнениях важно наливать и пересыпать осторожно. Тогда дети учатся быть точными, сравнивать числа и не пугаться, если объём вдруг оказался меньше ожидаемого.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коробки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складывать кубики в коробки разного размера, сразу видно, где места больше. Игра помогает понять, что объём связан с тем, сколько внутри помещается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места занимает предмет или сколько жидкости помещается внутри сосуда. Это помогает сравнивать вещи, а не только любоваться их размером, как на витрине.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единицы объёма — литр и миллилитр. Нужно помнить, что 1000 мл = 1 л, а сравнивать объёмы легче, если смотреть и на число, и на единицу измерения.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знания урока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вокруг нас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умеете читать записи с литрами и миллилитрами, сравнивать объёмы и выбирать подходящий сосуд. Объём больше не пугает — он становится понятным помощником каждый день.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2026-05-20T14:12:13Z</dcterms:created>
  <dcterms:modified xsi:type="dcterms:W3CDTF">2026-05-20T14:12:13Z</dcterms:modified>
</cp:coreProperties>
</file>