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связанные с окружностью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Окружность: дуги, хорды и углы — ключ к точным решениям.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углы окружности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Окружности окружают нас в колёсах, часах, монетах и знаках. В геометрии их углы помогают быстро находить неизвестные величины без измерений транспортиром и тренируют точность рассуждений в задачах 7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элементов позволяет читать чертежи без лишних измерений, замечать равные отрезки и правильно выбирать теорему для решения задачи на окружность.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множество точек, одинаково удалённых от центра. Именно это свойство делает её удобной для построений и помогает сравнивать элементы фигуры через один общий радиус.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диаметр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с точкой окружности. Диаметр — это хорда, проходящая через центр; он состоит из двух радиусов и является самой длинной хордой окружности.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и дуга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окружности, не обязательно проходя через центр. Дуга — часть окружности между этими точками, и именно с ней чаще всего связывают величину углов.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окружности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700" y="1041767"/>
            <a:ext cx="8380800" cy="19478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2186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и его дуга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430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вершина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430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образован двумя радиусами, поэтому его вершина всегда находится в центре окружности. Такой угол удобно использовать, когда нужно связать расположение дуги и её меру.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08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08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дуга на чертеже равна 120°, то и центральный угол тоже равен 120°. Такое соответствие помогает быстро проверять построения и не путать дугу с самим углом.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519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равенство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519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центрального угла всегда совпадает с мерой дуги, на которую он опирается. Это одно из самых простых и полезных правил темы: достаточно знать дугу, чтобы сразу найти угол.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одна и та же дуга задаёт несколько углов, связанных простым отношением.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центрального и вписанного углов с дугой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повторяет дугу, а вписанный и касательный углы вдвое меньше. Это помогает находить значения без дополнительных построений.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Теоремы о центральном, вписанном угле и угле между касательной и хордой.
</a:t>
            </a:r>
            <a:endParaRPr lang="en-US" sz="9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всегда вдвое меньше дуги, на которую опирается. Поэтому по дуге можно сразу находить угол и быстро проверять ответ в задаче.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40°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 вписанный угол, если дуга равна 80°.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вписанном угле.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помогает быстро выбрать нужное правило по расположению вершины и виду дуги.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соотношения в одной таблице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дуга может определять разные углы, но формулы остаются простыми: либо равенство, либо деление пополам, либо прямой угол.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теоремы о углах, связанных с окружностью.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859100" y="121242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59025" y="148922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вписанный угол опирается на диаметр, его вершина лежит на окружности, а стороны проходят через концы диаметра. В таком случае угол обязательно прямой.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59100" y="357777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859025" y="385457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задач достаточно заметить диаметр и проверить, не опирается ли на него вписанный угол. Тогда значение угла сразу известно без вычислений.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59100" y="23951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859025" y="2671903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частный случай теоремы о вписанном угле. Он позволяет быстро находить прямые углы на чертеже, даже если знак прямого угла не отмечен явно.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Угол, опирающийся на диаметр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неизвестный угол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чертежу помогает выбрать нужное правило без лишних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вписанные углы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дуга — один результат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вписанных угла опираются на одну и ту же дугу, их величины совпадают. Это позволяет сразу находить второй угол, не выполняя дополнительных измерений на чертеже.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96902" y="3420000"/>
            <a:ext cx="46518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задачах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6902" y="3716097"/>
            <a:ext cx="46518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факты сокращают количество вычислений и делают решение более коротким. Достаточно увидеть общую дугу или диаметр, чтобы установить равенство углов или их прямое значение.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Полуокружность даёт прямой угол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вписанный угол опирается на полуокружность, он всегда равен 90°. Такое свойство часто помогает распознавать прямоугольные треугольники и проверять правильность построения.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примерах видно, что вписанный угол всегда меньше соответствующей дуги вдвое, независимо от её размера.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дуг и углов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сохраняется одно правило: центральный угол повторяет дугу, а вписанный уменьшается в два раза.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«Углы, связанные с окружностью»
</a:t>
            </a:r>
            <a:endParaRPr lang="en-US" sz="10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касания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касается окружности только в одной точке, поэтому именно здесь удобно искать угол между прямой и хордой.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 касательной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проведённый в точку касания, образует с касательной прямой угол, что часто помогает проверять правильность построения на чертеже.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Полуградус дуги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касательной и хордой равен половине дуги, которую хорда вырезает на окружности; это позволяет быстро находить неизвестное значение.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 хорда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 внешний угол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секущая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проходит через окружность и пересекает её в двух точках, поэтому с ней можно связать две дуги и один внешний угол.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96902" y="3420000"/>
            <a:ext cx="46518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6902" y="3716097"/>
            <a:ext cx="46518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дугах 140° и 60° разность равна 80°, значит внешний угол составляет 40°. Этот приём применяют и для касательной, и для двух секущих.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разности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вершина угла находится вне окружности, его величина равна половине разности перехваченных дуг, а не их сумме.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24394"/>
            <a:ext cx="3975900" cy="1397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выбрать нужное правило по положению вершины и типу угла.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свойств для решения задач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вершины подсказывает формулу: в центре — равенство дуге, на окружности — половина дуги, вне окружности — разность дуг.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Теоремы об углах, связанных с окружностью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там, где нужно сначала определить, на какую дугу опирается угол, а уже потом применять формулу.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окружностью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промахов — неверное определение элемента окружности; внимательное чтение чертежа снижает риск ошибки.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типичных ошибок по теме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помогает сразу узнавать прямоугольные треугольники на чертеже и не тратить время на лишние измерения.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угол треугольника, если одна его сторона является диаметром окружности.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вписанном угле, опирающемся на диаметр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углы в окружности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чертежа и выборе нужной теоремы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в окружающем мире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в движении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велосипеда, самоката или автомобиля легко увидеть окружность по ободу колеса. Спицы соединяют центр с краем и напоминают радиусы, а место соприкосновения с дорогой помогает представить касательную в реальной ситуации.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и посуда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дорожные знаки, тарелки и крышки часто имеют форму окружности или круга. В них легко заметить хорды, диаметры и симметрию, а значит, увидеть геометрию не только в учебнике, но и вокруг себя.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 мишени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Циферблат часов и спортивная мишень построены на круге, где деления можно связывать с дугами и центральными углами. Такие изображения удобны для объяснения, почему один участок окружности соответствует определённому углу.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удобно запоминать как набор коротких опорных соотношений, связанных с дугой и положением вершины угла.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формулы темы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задач сводится к одному из пяти случаев, поэтому достаточно быстро определить тип угла и применить нужную формулу.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теоремы темы «Углы, связанные с окружностью»
</a:t>
            </a:r>
            <a:endParaRPr lang="en-US" sz="10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 углах окружности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Центральный, вписанный, касательный и внешний углы подчиняются простым правилам. Если их уверенно различать, задачи решаются быстрее, а чертёж становится понятнее и надёжнее.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2026-05-29T00:42:02Z</dcterms:created>
  <dcterms:modified xsi:type="dcterms:W3CDTF">2026-05-29T00:42:02Z</dcterms:modified>
</cp:coreProperties>
</file>