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жизни на Земле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тонкий, но очень важный слой, без которого не было бы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почва и зачем она нужна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окружает нас в лесу, на лугу, в саду, на огороде и в поле. Она помогает расти пшенице, картофелю, моркови и деревьям, хотя создаётся очень-очень медленно — почти как в сказке, только без волшебной палочки.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песок, глина и мелкие камешки. Они образуют её основу и помогают земле быть разной по плотности, рыхлости и способности удерживать воду.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не только пищей, но и домом для корней. В её промежутках корни находят место, чтобы расти, держаться крепко и получать всё нужное.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корней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микробы, дождевые черви и другие крошечные существа. Они постоянно работают и помогают почве оставаться живой, хотя сами почти не попадаются на глаза.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— это полезная часть почвы, которая образуется из остатков растений и животных. Он делает землю более тёмной, мягкой и богатой для роста растений.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Питательный перегной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частицами почвы остаются маленькие пустоты, где есть вода и воздух. Они нужны корням растений и многим маленьким почвенным жителям, которые не любят тесноту.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перегной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падают на землю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почву попадают опавшие листья, трава, корешки и остатки животных. Всё это не пропадает бесследно, а постепенно становится частью будущего перегноя.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становится богаче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перегноя становится больше, почва темнеет, становится мягче и лучше кормит растения. Такая земля особенно нравится корням — им там и уютно, и сытно.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разлагают остатки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 дождевые черви разбирают эти остатки на маленькие части. Их работа идёт медленно, но очень важно: без неё перегной не появился бы.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в земле ходы и разрыхляют её. Благодаря им в почву легче проникают воздух и вода, а корням становится проще расти.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жуки, муравьи, личинки и клещи. Они участвуют в жизни почвы, помогают перерабатывать остатки растений и делают подземный мир очень оживлённым.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личинки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слишком малы, чтобы увидеть их без помощи приборов, но их работа очень заметна. Они разлагают остатки растений и превращают их в полезные вещества.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Микробы-невидимки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тоже живут в почве и делят с её обитателями общее пространство. Всем там нужны воздух, влага и место, чтобы не толкаться локтями.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корней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растениям нужна почва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растение в земле так же крепко, как якорь держит корабль. Без почвы стебель не смог бы стоять прямо и тянуться к солнцу.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растения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земля сухая, бедная или слишком плотная, растения растут медленно. Листья могут желтеть, а само растение становится слабым и грустным, как без завтрака.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плохая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растения получают воду и минеральные вещества. Это их важная еда, без которой листья не будут расти здоровыми и зелёными.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питание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камня получается плодородная почва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очень медленно: сначала разрушаются горные породы, затем в них накапливается перегной.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почва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 легко рассыпается в руках и быстро пропускает воду. Она рыхлая, но не очень хорошо удерживает влагу, поэтому растениям может не хватать питья.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 плотная и тяжёлая. Она долго удерживает воду, но если её слишком много, земле становится тесно, и корням труднее дышать.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тёмный и очень плодородный. В нём много перегноя, поэтому многие растения чувствуют себя на такой почве особенно хорошо и растут с удовольствием.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похожа на губку: она впитывает дождевую воду и постепенно отдаёт её растениям. Так земля помогает им не засохнуть после жаркого дня.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впитывает воду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очень песчаной почве вода уходит почти моментально. Растениям приходится труднее, потому что им не удаётся надолго сохранить запас влаги.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песчаная земля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слишком плотная, вода не уходит вглубь быстро и остаётся сверху. Тогда на участке могут появляться лужи, а корням становится неудобно.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плотная земля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воздух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почве есть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воздух, и он нужен корням растений и маленьким животным, которые там живут. Без воздуха подземная жизнь стала бы очень трудной.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землю важно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ходить по участку аккуратно и не превращать его в тропинку для слонов, почва останется рыхлой. Тогда воздух будет свободно попадать внутрь.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 вредно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землю часто и сильно топчут, в ней становится меньше воздуха. Почва уплотняется, и корням труднее дышать, расти и добывать 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саду и на огороде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земля для грядок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землю аккуратно рыхлят, чтобы к корням легче проходили вода и воздух. Тогда растения не «запираются» в твердой корке и растут бодрее. После работы грядки выглядят как аккуратные зелёные кроватки для будущего урожая.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— полезная подкормка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садовую почву часто добавляют компост и перегной. Эти природные добавки делают землю богаче и помогают растениям получать питание. Если представить почву как обед, то компост — это её вкусная и очень полезная добавка.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Мульча как тёплое одеяло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землю прикрывают листьями, травой или соломой. Такая мульча удерживает влагу, защищает почву от солнца и не даёт ей быстро пересыхать. Под этим «одеялом» земля дольше остаётся мягкой и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берегут почву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землю не топчут без нужды и не оставляют голой на склонах. Растения и травы удерживают почву, чтобы её не смыл дождь.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поверхность земли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 участка выносят мусор и остатки вредных веществ. Чистая земля лучше дышит, не засоряется и остаётся безопасной для растений и почвенных жителей.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мусор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 дело идут компост, севооборот и аккуратная работа. Так почва отдыхает, получает питание и дольше остаётся плодородной.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почве силу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почве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Свалка вместо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участке появляется мусор, почва теряет воздух и чистоту. Вредные вещества могут попасть в землю и сделать её бедной и тяжёлой. Растениям в такой почве становится трудно расти, будто им надели ботинки не по размеру.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и вырубка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почву попадает грязная вода или исчезают деревья, земля быстрее разрушается и смывается дождями. Без защиты корней и листьев она остаётся без поддержки. Потом ей требуется долгий и терпеливый уход.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тяжёлая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и проезда тяжёлой техники верхний слой почвы часто становится плотным и безжизненным. Он хуже впитывает воду и дышит с трудом. На восстановление такой земли уходит очень много времени, как на лечение уставшего сада.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почему тонкий плодородный слой нужно беречь особенно внимательно: он создаётся очень медленно, а исчезает почти мгновенно.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верхнего слоя может формироваться сотни лет, а потеряться за один сильный дождь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 ООН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разных местах природы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лесная подстилка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почва часто кажется тёмной и мягкой. В неё постоянно попадают листья, хвоя и веточки, поэтому сверху накапливается много перегноя. Такая земля пахнет влажным лесом и хорошо удерживает влагу.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нередко встречается чернозём — очень тёмная и плодородная почва. В ней много перегноя, поэтому на такой земле хорошо растут травы, зерновые и многие огородные растения. Это настоящий земной чемпион!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почва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почвы мало, и она очень сухая, потому что там почти нет воды. Земля нагревается солнцем, становится светлой и рассыпчатой. Растениям здесь приходится экономить каждую каплю влаги.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свойства почвы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бывает светлой, серой, бурой и почти чёрной. Цвет подсказывает, сколько в ней перегноя, влаги и разных частиц. По внешнему виду можно заметить, где земля более богатая.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цвет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почвы рыхлые и легко рассыпаются, другие липкие и плотные. Если взять их в ладонь, можно почувствовать, как по-разному они держат форму и оставляют след на пальцах.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на ощупь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прячутся песчинки, комочки, корешки и остатки растений. Между ними есть маленькие ходы и пустоты, где могут двигаться черви и проникать воздух и вода.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внутри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почва крошится, а влажная лепится в комочки. После дождя она становится тяжелее и темнее. Поэтому одна и та же земля может выглядеть совсем по-разному в разные дни.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от влаги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проверить почву дома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наблюдения помогают рассмотреть цвет, структуру и состав почвы без сложных приборов.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урожай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почве перегноя, тем больше в ней полезных веществ для растений. Хорошо питаемая земля помогает корням расти крепкими и быстро брать всё нужное для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корней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плодородной земле овощи, фрукты и зерновые растут дружнее и дают больше плодов. Такие растения реже слабеют, потому что получают достаточно воды, воздуха и питания.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здоровые растения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здорова, люди получают богатый урожай и вкусную еду. Поэтому землю берегут почти как кладовую природы: без неё не было бы ни хлеба, ни овощей, ни сочных яблок.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для людей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дружбы с почвой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мешает почве дышать и делает её грязной. Если не бросать отходы в землю, ей легче оставаться чистой, полезной и безопасной для растений.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помогают удерживать землю на месте, а листья прикрывают её от солнца и дождя. Растения работают как маленькая зелёная охрана для почвы.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растения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не нужно сжигать или выбрасывать. Лучше собрать их в компост, чтобы со временем они стали питательной добавкой для сада и огорода.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листья в компост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другие жители почвы рыхлят её и делают живой. Если не тревожить землю зря, эти трудяги спокойно выполняют свою важную работу.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почвенных помощников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тихий помощник людей и природы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незаметно кормит растения, хранит воду и даёт дом множеству живых существ. Она требует времени, заботы и бережных рук, чтобы и дальше помогать всему живому вокруг нас.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2026-05-26T06:42:49Z</dcterms:created>
  <dcterms:modified xsi:type="dcterms:W3CDTF">2026-05-26T06:42:49Z</dcterms:modified>
</cp:coreProperties>
</file>