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Шолохов. «Судьба человека»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войне, потере и силе человеческого сердца.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рассказ и почему его изучают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написал «Судьбу человека» в 1956 году, опираясь на живые фронтовые истории. Рассказ помогает понять, какой ценой дается победа, и учит нравственному выбору в самых тяжелых обстоятельствах.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исторический фон произведения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— один из крупнейших русских писателей XX века, лауреат Нобелевской премии 1965 года, хорошо знавший тему войны и судьбы простых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стала для послевоенной литературы временем памяти, боли и размышлений о цене победы, пережитой миллионами семей.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в рассказе показан как собирательный образ солдата, прошедшего испытания, знакомые многим людям в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построено как рассказ в рассказе: события передаются через авторский рассказ и исповедь самого Андрея Соколова.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делает повествование особенно живым и правдоподобным, словно читатель слышит историю от очевидца.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раскрывается через цепь важных этапов: довоенная жизнь, война, плен, утрата семьи и встреча с Ванюшей.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увидеть путь человека от тяжелейшей личной беды к внутреннему возрождению.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и форма повествования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Ирина и дети становятся главным смыслом его счастья, поэтому семейный мир героя кажется особенно прочным и теплым.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будущей бедой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мирная основа помогает понять, насколько страшным будет удар войны, разрушившей привычную жизнь и личное счастье.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мирная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войны Соколов живет обычной жизнью: работает, строит дом и чувствует себя нужным и крепким хозяином.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до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военные испытания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ищет громких подвигов: его сила заметна в спокойствии, собранности и умении не поддаваться панике.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Соколов оказывается среди постоянного риска, лишений и тяжелой фронтовой повседневности, где каждое решение может стать решающим.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остается ответственным человеком, для которого важно выполнить свой долг и не подвести товарищей даже в трудный момент.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тяжелых обстоятельствах он старается не потерять человеческое лицо, и именно это делает его образ особенно сильным и близким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плен показывает, насколько жестоко война унижает человека и лишает его свободы, превращая жизнь в постоянное испытание.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оказывается полностью во власти врага, но не позволяет сломать себя внутренне и сохраняет гордость.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становится проверкой не только силы тела, но и нравственной прочности: герой не отказывается от собственного достоинства.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как испытание характера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Мюллером — один из самых напряженных эпизодов рассказа: Соколов отвечает спокойно, коротко и без унижения, несмотря на опасность.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особенно заметно психологическое противостояние: фашистская жестокость сталкивается с внутренней силой человека, который не теряет уважения к себе.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разговора с Мюллером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жизни после плена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 плен, Соколов не ожесточается и не замыкается в ненависти, хотя причин для этого у него более чем достаточно.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старается работать и жить дальше, удерживая себя от внутреннего распада и сохраняя привычку к ответственности.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важно не просто выжить, а остаться человеком, способным к добру, сочувствию и самоконтролю.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рассказа убеждает: настоящая сила проявляется не в мести, а в способности не дать страданию сломать душу.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семьи Андрея Соколова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 гибели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узнает о смерти жены и дочерей, и эта новость становится для него одним из самых тяжелых ударов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боль вызывает судьба сына Анатолия, в котором герой видит свою опору и надежду на будущее.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день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сына в самый конец войны подчеркивает, что даже долгожданная победа не отменяет личного горя.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несчастье на фоне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трагедия Соколова показывает: война приносит не только фронтовые потери, но и глубокую человеческую боль.
</a:t>
            </a:r>
            <a:endParaRPr lang="en-US" sz="11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323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 и надежда на новую жизнь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заботиться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Соколов называет мальчика сыном, он берет на себя не только слова, но и ответственность. Этот жест показывает, что после потерь человек способен снова стать опорой для другого.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ребенок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Ванюша, как и Соколов, потерял семью из-за войны. Их встреча рождается не из случайности, а из общего сиротства, которое делает особенно важными сочувствие и человеческое участие.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Ванюши связан с продолжением жизни и внутренним обновлением героя. Через заботу о ребенке Соколов возвращает себе смысл, которого лишила война, и сохраняет человечность.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испытания Андрея Соколова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самые тяжелые удары приходятся не только на войну, но и на личные потери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болезненными оказываются плен и гибель семьи; встреча с Ванюшей становится поворотом к духовному возрождению.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М. А. Шолохова «Судьба человека»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трагедии к нравственной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М. А. Шолохова «Судьба человека».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рассказа и их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разные образы раскрываются главные идеи произведения: утраты, стойкость и надежда.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войной и домом, потерей и заботой помогает понять главную мысль: человек может сохранить душу даже после тяжелых испытаний.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система образов рассказа М. А. Шолохова «Судьба человека»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человечности в нечеловеческих условиях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остается человеком там, где вокруг голод, страх и унижение. Он не позволяет войне сделать его жестоким, а значит, сохраняет главное качество личности — способность не причинять боль слабому.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ясно это видно в его отношении к Ванюше. Забота о мальчике, спокойный тон и готовность назвать его сыном показывают: сострадание сильнее отчаяния и помогает выстоять после потерь.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противопоставляет человечность насилию и фашистской жестокости. Для школьника это важный урок: в трудной ситуации выбор между равнодушием и участием определяет не меньше, чем большие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11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891" y="2057985"/>
            <a:ext cx="318158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художественные особенности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часто использует сдержанные, короткие предложения. Они передают усталость, внутреннее напряжение и силу характера лучше длинных объяснений и лишних оценок.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Соколов говорит просто и естественно, как обычный фронтовик. Такая манера делает его рассказ убедительным и помогает читателю услышать человека, пережившего войну.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резко противопоставлены мир и война, жестокость и доброта, одиночество и забота. Благодаря этому особенно заметен путь героя от разрушения к надежде.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молчание героев помогают понять их чувства без прямых авторских слов. Читатель сам видит, как в тяжелые минуты раскрывается достоинство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детали войны и послевоенного пути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разрушенную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рассказе связан не только с движением, но и с тяжелым возвращением к жизни. Через переправы, усталые шаги и пустые пространства Шолохов показывает страну, которая еще не оправилась от войны, а человек идет вперед почти без сил.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Ванюша на фоне большой беды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 воспринимается особенно ярко благодаря нескольким точным деталям: небольшой рост, сиротский взгляд, неуверенные движения. На этом фоне сильнее чувствуется его беззащитность, а забота Соколова становится по-настоящему трогательной и человеческой.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произведении связаны между собой: личная судьба героя становится частью общей памяти о войне.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смысла — не только трагедия, но и нравственный выбор: сохранить заботу, достоинство и надежду после утрат.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проблематики рассказа М. А. Шолохова «Судьба человека»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понять, какой ценой дается победа. Он напоминает, что за историческими событиями стоят судьбы обычных людей, чьи потери и трудности нельзя забывать.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Андрея Соколова близок подросткам: он не герой из легенды, а простой человек, который умеет держаться, отвечать за свои поступки и не терять достоинства.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сочувствию и вниманию к чужой беде. История Ванюши показывает, как важно поддержать того, кто остался один и особенно нуждается в тепле.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связывает прошлое и настоящее, потому что говорит о вечных ценностях: памяти, верности, ответственности и способности оставаться добрым после тяжелых испытаний.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современного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утверждает судьба Андрея Соколова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Соколова доказывает: человек может пережить войну, потерять семью и дом, но не утратить совесть, достоинство и любовь. Именно это делает его по-настоящему сильным.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2026-05-22T22:17:30Z</dcterms:created>
  <dcterms:modified xsi:type="dcterms:W3CDTF">2026-05-22T22:17:30Z</dcterms:modified>
</cp:coreProperties>
</file>