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связывают рельеф, климат, воды, почвы, растения и животных. На уроке обсудим различия и влияние человека.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«Природные комплексы»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есть везде: в лесу, в степи, в горах, у реки и даже на болоте. Их особенности складываются из сочетания тепла, влаги, почв и живых организмов. Различия объясняют широта, высота над уровнем моря, осадки и рельеф.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«строительные блоки» природного комплекса — климат, рельеф, внутренние воды, почвы, растения и животные.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действуют вместе: изменения в одной сфере приводят к изменениям в остальных. Поэтому комплекс выглядит как единая система, а не набор отдельных объектов.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влаги становится меньше, растения растут слабее. Тогда и животным труднее находить пищу и воду, а условия обитания меняются.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природный комплекс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природный комплекс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взаимосвязанные природные процессы: от тепла и влаги к живой природе.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холодной суши к влажному мху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путь с севера на юг по равнине: сначала встречаются арктические пустыни, где влаги мало и холод почти постоянен. Дальше становится теплее — появляется тундра, где главные растения держатся за мох и лишайники.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«лесной климат»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тундры природа меняет характер: тепла и влаги становится достаточно для лесов. В тайге много хвойных деревьев, а влажность поддерживает жизнь грибов, насекомых и животных, которым важны прохлада и сырость.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пустыня: много света, разная вода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начинают доминировать степи: тепла много, а осадков заметно меньше. А ближе к пустыням воды остаётся совсем мало — растения экономят влагу, а животные нередко активны ночью, когда прохладнее.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на равнинах
</a:t>
            </a:r>
            <a:endParaRPr lang="en-US" sz="27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различаются не только температурой: где влаги мало, деревья почти не приживаются, а растут в основном травы и редкие кустарники.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«влажность», тем больше шансов на лес. Там, где влаги почти нет, растительность становится приспособленной к экономии воды.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влага в разных природных зонах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обобщённое качественное сопоставление тепла и влаги для природных зон (без точных измерений).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395" y="2043977"/>
            <a:ext cx="4604661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строке — типичная природная зона и её ключевые условия. Растения и животные объединены по смыслу: что именно может выживать в данных условиях.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 дают похожие ответы природы: при холода доминируют мхи и низкие растения, при достаточной влаге формируются леса, а при сухости — травянистые ландшафты.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школьной географии о природных зонах.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природные комплексы меняются от подножия к вершине: чем выше поднимаемся, тем заметнее меняются температура, влажность и состав почв.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чаще встречаются леса и кустарники. Выше формируются луга, затем появляются каменистые участки, а на больших высотах хозяйничают холод и лёд.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Населяющие горы растения и животные «подстраиваются» под высоту: у одних больше шансов там, где достаточно тепла, у других — там, где растениям удаётся пережить холод.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смены поясов — с высотой воздух становится холоднее. Поэтому характер ландшафта постепенно «переключается» на более суровые условия.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природный комплекс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природный комплекс с несколькими ярусами: деревья, кустарники, травы, мхи и грибы. Ярусы создают разный свет и влажность, поэтому разные виды живут «в своём месте».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обычно много влаги, а плотная крона задерживает часть тепла и сохраняет прохладу. Корни скрепляют почву, а животные, птицы и насекомые находят пищу и укрытия.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поддерживает водный режим: часть воды задерживается в почве, а часть постепенно уходит в ручьи и реки, помогая сохранять их в засушливые периоды.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 функциях леса видно, что его влияние комплексное: он одновременно защищает почву, улучшает условия для воды и создаёт среду обитания.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лес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природоохранных функциях лесов (без привязки к конкретным числовым измерениям).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в степи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много солнечного тепла: растения успевают расти в короткий период, когда в почве ещё есть влага. Деревьев меньше, чем трав, потому что воды недостаточно для их корней.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плодородные почвы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основу растительности составляют злаки и другие травы. Почвы часто бывают очень плодородными, но быстро высыхают; поэтому многие виды приспособлены переживать засуху в земле.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влаги совсем мало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почвы часто песчаные или засолённые, а осадков почти нет. Растения выживают за счёт экономии воды: запасают её в стеблях и листьях или умеют добывать влагу глубоко.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пустыни часто активный образ жизни ночью: так меньше перегрев и экономится влага. Они могут жить в норах, где температура стабильнее, чем на поверхности.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пустыня: природные комплексы с малым количеством влаги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 животных к условиям среды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влаги и жара или холод и ветер — условия, которые «подталкивают» живые организмы к выживанию.
</a:t>
            </a:r>
            <a:endParaRPr lang="en-US" sz="22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большая, поэтому на её территории представлены почти все основные природные зоны Северного полушария. Это позволяет сравнивать комплексы по температуре, влаге, почвам и составу живых организмов.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арктические пустыни и тундра, где холод задаёт условия жизни. В средней части распространены тайга и смешанные леса, а южнее — степи и полупустыни.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России с севера на юг и с запада на восток усиливает различия климата. Поэтому меняются ландшафты: рельеф, вода, растительность и характер обитателей.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России
</a:t>
            </a:r>
            <a:endParaRPr lang="en-US" sz="26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комплексов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комплексы встречаются на разных территориях России и чем они отличаются по климату и растительности.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комплексы связаны с широтным и высотным изменением условий: меняются тепло, влага и, как следствие, почвы и растительность.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географии (обобщённые характеристики природных зон).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как особый природный комплекс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образуется там, где влаги много, но вода плохо уходит в почву. Со временем в таких условиях накапливается торф, а растительность приспосабливается жить в постоянно сырой среде.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растут мхи, кочки, осока и тростник. Болота задерживают воду, помогают поддерживать уровень рек и создают подходящие условия для птиц и редких растений.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какие нарушения чаще всего сильнее меняют природную систему, уничтожая местообитания, ухудшая почвы и нарушая круговорот воды.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для лесов и водоёмов вырубка, пожары и загрязнение: они быстрее всего меняют условия жизни растений и животных.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природным комплексам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 на основе школьных тем о воздействии человека; условные показатели, 2026.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природные комплексы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охраны природы: от изучения территории к мерам защиты и последующему восстановлению.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человека меняет природные комплексы быстрее, чем многие природные процессы. Это связано с тем, что изменяются сразу несколько условий: рельеф, почвы, вода и места обитания.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города, поля и добыча полезных ископаемых влияют на ландшафт: сдвигаются грунты, меняется структура почв и разрушаются привычные «пути» для растений и животных.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разумном использовании природы можно сохранять водные ресурсы, плодородие почв и разнообразие живых организмов. Особенно важно учитывать последствия для целых экосистем, а не только для отдельных участков.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полного вмешательства чаще помогают меры бережного природопользования: охрана редких территорий, восстановление нарушенных ландшафтов и соблюдение экологических ограничений.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65588"/>
            <a:ext cx="694515" cy="5556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18169"/>
            <a:ext cx="731757" cy="650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различия на Земле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природных комплексов помогает объяснить, почему в разных местах Земли разный климат, растительность и животный мир. Это делает изучение географии осмысленным и связанным с реальными примерами.
</a:t>
            </a:r>
            <a:endParaRPr lang="en-US" sz="1196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Разбираться в погоде и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понимаешь, как меняются тепло и влага по территории, проще изучать погоду и сезонные изменения. Растения и животные становятся «подсказкой» того, как устроена местная природа.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бережно относиться к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для охраны природы: легче замечать причины исчезновения видов, ухудшения почв и загрязнения воды. Тогда проще предлагать правила поведения и действия по защите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безопасные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 связи между природой и жизнью человека. Понимание природных комплексов помогает выбирать безопасные места для строительства и разумнее планировать сельское хозяйство.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изучать природные комплексы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изучать природные комплексы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— единая система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целостная система, где всё связано: тепло, влага, рельеф определяют почвы, растения и животных. Сохранение комплексов важно для воды, воздуха, почв и жизни людей.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2026-05-12T22:40:14Z</dcterms:created>
  <dcterms:modified xsi:type="dcterms:W3CDTF">2026-05-12T22:40:14Z</dcterms:modified>
</cp:coreProperties>
</file>