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 Михаила Булгакова: сатира, эксперимент и вопрос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опыт в повести превращается в острый спор о человеке и ответственности.
</a:t>
            </a:r>
            <a:endParaRPr lang="en-US" sz="361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и почему она стала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написал «Собачье сердце» в 1925 году, когда страна переживала резкие перемены и верила в быстрые социальные преобразования. Повесть долго не печатали, поэтому её сатирический взгляд на эпоху особенно заметен сегодня.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эпохи в повести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столицу как город с очередями, теснотой и постоянной бытовой неустроенностью. Этот фон делает сюжет правдоподобным и сразу задаёт тревожное настроение.
</a:t>
            </a:r>
            <a:endParaRPr lang="en-US" sz="115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рядом существуют разные люди, интересы и привычки. Общая квартира становится местом споров, где личное пространство постоянно нарушается.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«новом человеке»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 о том, можно ли быстро изменить общество и самого человека. Булгаков показывает, что лозунги не заменяют воспитание и внутреннюю культуру.
</a:t>
            </a:r>
            <a:endParaRPr lang="en-US" sz="1275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смешные и нелепые ситуации автор критикует веру в простые решения. На фоне реальных проблем 1920-х годов эта сатира звучит особенно остро.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источник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Москва в повести холодная, тесная и шумная. Снег, улицы и коммунальный быт подчёркивают неустроенность жизни и усиливают ощущение постоянного конфликта.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Москва и дом профессора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остров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Преображенского выглядит иначе: здесь чистота, распорядок и спокойствие. Этот контраст показывает столкновение культуры с хаосом внешнего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эксперимента рождается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от находки Шарика до финальной развязки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персонаж раскрывает отдельную сторону спора о человеке, культуре и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действуют рядом: каждый из них воплощает свою ценность и своё понимание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конфликте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Булгаков написал повесть, в которой научный успех проверяется нравственным смыслом.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важна: она связана с эпохой, когда общество особенно верило в быстрые перемены и новые идеи.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сердце»; датировка создания повести — 1925 год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и Шариков: превращение без внутреннего роста
</a:t>
            </a:r>
            <a:endParaRPr lang="en-US" sz="2395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в начале повести внимателен, сообразителен и благодарен. Он чувствует, где опасность, и по-своему понимает отношение людей к себе.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операции у него появляется человеческий облик, но не появляется воспитание. Вместе с новой внешностью он не получает самоконтроля и уважения к другим.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быстро перенимает грубость, жадность и привычку спорить со всеми. Его образ показывает: внешне стать человеком недостаточно, если внутри нет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повести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частный опыт в квартире постепенно превращается в общественный спор.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растёт не из одного события, а из цепочки ошибок, где научное вмешательство запускает социальный хаос.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воспитания и влияния среды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новая внешность или положение сами по себе не делают человека культурным. Без внутренней работы он остаётся зависимым от случайных привычек.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Шарикова влияют уличная грубость, чужие слова и плохие примеры. Он легко повторяет то, что помогает ему требовать, спорить и ничего не менять.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подчёркивает: воспитание требует времени, терпения и нравственных основ. Одними приказами или быстрыми решениями характер не сформируешь.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учится уважать других и отвечать за свои поступки, он становится опасным для окружающих. Именно это и происходит с Шариковым.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Преображенского показана как место, где ценят труд, чистоту и точность: здесь слышны разговоры о работе, стоят книги, инструменты и всё устроено по строгому распорядку.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заметно, как Шариков приносит в дом шум, беспорядок и грубость. Контраст между уютом квартиры и его поведением усиливает сатирический смысл повести.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профессора как символ порядка 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конфликт с домкомом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Отстаивание личного пространства профессора, требования уплотнения и рост идеологического давления в доме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бюрократию и пустые лозунги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как чиновники говорят готовыми фразами и ссылаются на бумаги, но не понимают, что происходит с людьми и их жизнью.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его окружение уверены в своей правоте, однако их решения основаны на формальностях. Из-за этого они выглядят смешно и одновременно опасно.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против порядка, а против бездумной власти, которая заменяет здравый смысл лозунгами и перекладывает ответственность на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ценностей героев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персонажи спорят не только о квартире, но и о том, каким должен быть человек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Преображенского преобладают знание и порядок, у Шарикова — грубость и агрессия, у Швондера — вера в формальные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эксперимент и его результат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путь от замысла профессора к итогам эксперимента и его нравственной оценке.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результат достигнут, но он не сделал жизнь лучше. Без нравственной ответственности эксперимент обернулся опасностью для окружающих.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7463" y="1925990"/>
            <a:ext cx="25065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комический эффект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профессора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Преображенского звучит ясно, резко и уверенно. Она подчёркивает его образ образованного человека, который привык думать и говорить по существу.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Шарикова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говорит грубо, торопливо и примитивно. Его слова сразу показывают отсутствие воспитания, самоконтроля и уважения к другим людям.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другие чиновники употребляют шаблонные формулировки. Из-за этого их речь выглядит холодной, искусственной и далёкой от реальных проблем.
</a:t>
            </a:r>
            <a:endParaRPr lang="en-US" sz="1491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тревожное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реплики и точные детали создают комизм, но за ним чувствуется опасность. Поэтому читатель одновременно улыбается и настораживается.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повести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пишет повесть и ставит вопрос: можно ли быстро переделать человека с помощью науки или приказа.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личность формируется долго, а насильственное вмешательство в природу человека ведёт не к прогрессу, а к хаосу.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профессора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получает человеческий облик, но вместе с ним не приобретает культуры, ответственности и внутренней дисциплины.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и культурная память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Фильм, который запомнили надолго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Владимира Бортко 1988 года сделала повесть особенно известной. Образы профессора Преображенского и Шарикова стали частью массовой культуры и для многих читателей связаны именно с этим фильмом. На экране хорошо видны и атмосфера старой Москвы, и напряжение внутри квартиры.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которые читаются как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важны не только реплики, но и детали: кабинет, приборы, одежда героев, тесный быт коммунального мира. Такие кадры помогают увидеть, как сатирическая история превращается в зримую картину эпохи и легко запоминается школьникам.
</a:t>
            </a:r>
            <a:endParaRPr lang="en-US" sz="13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 в обзорной схеме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повесть соединяет научный сюжет с бытовыми сценами и серьёзными размышлениями о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темы воспитания и нравственной ответственности: именно они определяют смысл эксперимента и его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«Собачье сердце» остаётся важным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Булгакова до сих пор читают, потому что она с юмором и точностью говорит о науке, власти, воспитании и ответственности. Её вопросы понятны и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2026-05-22T23:38:45Z</dcterms:created>
  <dcterms:modified xsi:type="dcterms:W3CDTF">2026-05-22T23:38:45Z</dcterms:modified>
</cp:coreProperties>
</file>