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Ёжики смеются: смешная история и её тайна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ёжик кажется смешным и будто бы смеётся?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живёт в лесу, саду и парке, чаще выходит вечером и ночью. У него короткие лапки, маленький нос, блестящие глаза и колючая спинка. В детских книгах он часто становится весёлым героем, который вызывает улыбку.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лесной герой с колючей спинкой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ёж спокоен, он тихо сопит и шуршит в листьях. Эти негромкие звуки кажутся забавными и делают зверька особенно живым и милым.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ёж волнуется, он начинает фыркать и пыхтеть. Такие звуки легко спутать с смешным смешком, хотя на самом деле это знак осторожности.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мордочка ежа выглядит почти улыбающейся. Поэтому в рассказах и стихах он часто кажется весёлым, добрым и немного смешным.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кажется, что ёжик смеётся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Мордочка, нос и колючая спинка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носик всё замечает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ежа маленький подвижный нос, который всё время нюхает воздух. Он помогает зверьку искать еду и замечать опасность. Когда ёж осторожно принюхивается, его мордочка выглядит очень трогательно и чуть-чуть смешно.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уши и колючая защита
</a:t>
            </a:r>
            <a:pPr algn="ctr" indent="0" marL="0">
              <a:lnSpc>
                <a:spcPct val="100000"/>
              </a:lnSpc>
              <a:buNone/>
            </a:pPr>
            <a:r>
              <a:rPr lang="en-US" sz="6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ежа маленькие глаза и короткие уши, а на спине — множество иголок. Они защищают его от врагов. У взрослого ежа иголок очень много, поэтому он кажется колючим шариком, хотя выглядит очень мило.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ёжик расслаблен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спокойно, ёж не прячется и не суетится. Он осторожно нюхает землю, медленно движется и выглядит удивительно доверчиво. Именно в такие минуты особенно заметно, почему его считают забавным героем детских книг.
</a:t>
            </a:r>
            <a:endParaRPr lang="en-US" sz="11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2375" y="1934332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3657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45725" y="1934328"/>
            <a:ext cx="299250" cy="34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умеет издавать ёжик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осторожного движения ёж может пыхтеть сильнее. Так он показывает волнение и аккуратно проверяет, безопасно ли вокруг.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Пыхтение
</a:t>
            </a:r>
            <a:endParaRPr lang="en-US" sz="1158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сопение
</a:t>
            </a:r>
            <a:pPr algn="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ёж спокоен, он негромко сопит и словно разговаривает с травой. Такой звук помогает понять, что зверёк чувствует себя спокойно и не торопится.
</a:t>
            </a:r>
            <a:endParaRPr lang="en-US" sz="1573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Фырканье
</a:t>
            </a:r>
            <a:pPr algn="r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ёж насторожился, он фыркает и шевелит носом. Это не смешка, а сигнал: зверёк прислушивается и готов защищаться.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Шуршание в листьях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сухой листве ёж слышится особенно хорошо: он шуршит лапками и телом. Эти звуки делают его прогулку заметной и чуть-чуть смешной.
</a:t>
            </a:r>
            <a:endParaRPr lang="en-US" sz="1478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писк ёжат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ёжата могут тихо пищать, когда зовут маму. Их голос очень нежный, и по нему легко понять, что им нужна забота.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ёж спокоен, его движения становятся плавными и осторожными. Он выглядит добрым и немного смешным, словно маленький колючий исследователь.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ёж идёт медленно, не суетится и внимательно нюхает траву. Он ищет еду и чувствует себя уверенно, потому что вокруг тихо и безопасно.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ему ничего не угрожает, он долго шуршит в листьях и негромко сопит. Эти звуки показывают, что зверёк не боится и занят своими делами.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ёжик спокоен и доволен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ёж сворачивается в клубок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Защита, а не игра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ёжу становится страшно, он быстро сворачивается в шар. Это не забавная игра, а надёжный способ спрятать мягкое тело и выставить колючки наружу. Так врагу трудно причинить ему вред.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опасность не пройдёт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снова тихо, ёж осторожно разворачивается и продолжает путь. В книге это движение часто кажется смешным, но в природе оно помогает зверьку выжить и спокойно вернуться к своим делам.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охотно ест жуков, червей, слизней, улиток и гусениц. Такая пища помогает ему оставаться сильным и подвижным во время ночных прогулок.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любит есть ёжик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ёж находит ягоды и упавшие фрукты. Это делает его меню чуть разнообразнее, но главным блюдом для него всё же остаются маленькие животные.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не ест траву, как кролик. Его зубы лучше приспособлены для мягкой добычи, которую он ловит в земле, листьях и траве.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текстах еда ежа часто выглядит необычно и смешно. Благодаря этому герой кажется любопытным и очень живым.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ночная прогулка ёжика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обычный вечер и ночь маленького ночного зверька.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800" y="1736750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72750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39000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ёжики понимают друг друга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узнаёт своих ёжат по голосу. Тихий писк помогает ей понять, где находятся детёныши, и быстро прийти на помощь.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на тропинке
</a:t>
            </a:r>
            <a:pPr algn="l" indent="0" marL="0">
              <a:lnSpc>
                <a:spcPct val="100000"/>
              </a:lnSpc>
              <a:buNone/>
            </a:pPr>
            <a:r>
              <a:rPr lang="en-US" sz="63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 оставляют запахи, по которым находят знакомые места и дорогу. Так они ориентируются в траве, листьях и между кустами.
</a:t>
            </a:r>
            <a:endParaRPr lang="en-US" sz="1274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Фыркание и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ёж сердится или боится, он фыркает и резко двигает носом. Это понятный знак: лучше не подходить слишком близко.
</a:t>
            </a:r>
            <a:endParaRPr lang="en-US" sz="1397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тела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тому, как ёж идёт, останавливается или сворачивается, можно многое понять. Его движения рассказывают о страхе, любопытстве и спокойствии.
</a:t>
            </a:r>
            <a:endParaRPr lang="en-US" sz="12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ёжики и заботливая мама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гнездо в сухой траве
</a:t>
            </a:r>
            <a:pPr algn="ctr" indent="0" marL="0">
              <a:lnSpc>
                <a:spcPct val="100000"/>
              </a:lnSpc>
              <a:buNone/>
            </a:pPr>
            <a:r>
              <a:rPr lang="en-US" sz="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тихом укрытии мама-ежиха лежит рядом с крошечными ежатами. Они ещё очень маленькие и почти не видят мир вокруг. Мягкая подстилка из травы и листьев делает гнездо тёплым, сухим и безопасным.
</a:t>
            </a:r>
            <a:endParaRPr lang="en-US" sz="1253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 рядом с мамой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Ежата держатся кучкой и всё время ждут материнского тепла. Иголки у них сначала мягкие, поэтому малышей легко узнать по нежному, беспомощному виду. Мама кормит их молоком и осторожно переносит, если гнездо нужно сменить.
</a:t>
            </a:r>
            <a:endParaRPr lang="en-US" sz="117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укрытии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тихо, ежиха остаётся настороженной, но спокойной. Она проверяет место, слушает лес и охраняет детёнышей. Такая забота помогает ежатам расти, крепнуть и постепенно становиться самостоятельными.
</a:t>
            </a:r>
            <a:endParaRPr lang="en-US" sz="11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ёж выбирает укромное место под кустом, в высокой траве или среди сухих листьев. Там ему тихо, сухо и не страшно, а значит, можно спокойно спать.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ёжик отдыхает днём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ёж прячется в старой норе или в густой куче веток. Такое убежище защищает его от ветра, яркого света и лишнего шума, который мешает отдыхать.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место оказалось удобным и безопасным, ёж возвращается туда снова и снова. Он хорошо запоминает спокойные уголки и любит, когда рядом ничто не тревожит.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Ежа пугают лисы, совы и собаки. Эти животные могут быть для него опасны, поэтому ёж старается вовремя заметить движение и быстро спрятаться.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напугать ёжика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ежа подстерегают машины. Он маленький и медлительный, поэтому громкий транспорт особенно опасен для него в тёмное время суток.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Ёжику мешают громкие звуки, резкие шаги и разрушенные укрытия. Если рядом слишком шумно, ему трудно спокойно искать еду и отдыхать.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лучшее для ежа — тихий уголок с кустами, листьями и травой. Там он чувствует себя увереннее и может спрятаться при опасности.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могут помочь ежу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могут оставить в саду листья, кусты и тихие уголки, где ёж сможет прятаться и отдыхать. Полезно также не закрывать ему маленькие проходы между участками.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оставлять опасные яды, глубокие ямы и сетки, в которых животное может застрять. Если поставить неглубокую миску с водой и не шуметь, ёж будет чувствовать себя рядом с домом безопаснее.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смешно топает маленькими лапками и быстро принюхивается, будто всё вокруг проверяет. Его осторожные движения кажутся очень серьёзными, хотя со стороны они выглядят забавно.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еды ёж может громко чавкать, шуршать листьями и даже фыркать от усердия. Такие звуки делают его похожим на маленького старательного лесного хозяйственника.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воздухе пыльно, ёж чихает и трясёт мордочкой. Из-за круглого тельца и колючей спинки он кажется чуть неуклюжим, и именно это вызывает улыбку.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привычки ежей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ёжик встретился рядом с домом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памятка для безопасной встречи с ежом во дворе или в саду.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ежами, учёные узнают больше о том, как они живут и что им нужно для безопасности. Это помогает беречь животных и лучше понимать природу вокруг нас.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не смеётся, как человек, и его весёлый вид не означает радость в нашем понимании. Но сопение, фырканье и быстрые движения делают его очень живым и забавным.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поэты любят такой образ, потому что он помогает показать характер животного. Ёж получается осторожным, любопытным и немного смешным, а детям легко его запомнить.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«смеющийся ёжик» — это образ, а не настоящий смех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в сказках, стихах и рисунках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— любимый герой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историях ёж часто выходит добрым, умным и чуть-чуть смешным. Он осторожно шагает по лесу, нюхает воздух и вызывает улыбку даже тогда, когда серьёзно ищет дорогу домой.
</a:t>
            </a:r>
            <a:endParaRPr lang="en-US" sz="1262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на иголках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ёжика нередко показывают с яблоком на спине. Это очень известный образ, хотя в природе ёж так не ходит и ничего специально не носит на иголках.
</a:t>
            </a:r>
            <a:endParaRPr lang="en-US" sz="1308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которого легко узнать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мордочка, колючая спинка и маленькие лапки делают ёжика узнаваемым сразу. Именно поэтому он так часто появляется в сказках, стихах и иллюстрациях для детей.
</a:t>
            </a:r>
            <a:endParaRPr lang="en-US" sz="12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ёжике показывает, что даже маленькое животное может быть смелым, если рядом есть опасность. Она учит не торопиться и внимательно смотреть на мир вокруг.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про ёжиков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таким рассказам дети учатся замечать звуки природы, понимать повадки животных и относиться к ним бережно. Это помогает стать внимательнее к лесу, саду и парку.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в книге — не только смешной герой, но и пример заботы, терпения и наблюдательности. Он напоминает, что в природе важно уважать каждого живого соседа.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ёжики не смеются, но радуют
</a:t>
            </a:r>
            <a:pPr algn="l" indent="0" marL="0">
              <a:lnSpc>
                <a:spcPct val="100000"/>
              </a:lnSpc>
              <a:buNone/>
            </a:pPr>
            <a:r>
              <a:rPr lang="en-US" sz="1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Ёжики не смеются по-человечески, зато сопят, фыркают и выглядят очень забавно. Их поведение помогает заметить красоту природы и бережно относиться к маленькому ночному соседу.
</a:t>
            </a:r>
            <a:endParaRPr lang="en-US" sz="393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2026-05-24T00:35:23Z</dcterms:created>
  <dcterms:modified xsi:type="dcterms:W3CDTF">2026-05-24T00:35:23Z</dcterms:modified>
</cp:coreProperties>
</file>