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«Ребята и утята»: добрый рассказ Михаила Пришвина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маленьких утятах, доброте и заботе о живом.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Пришвин и его любовь к природе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Пришвин умел замечать в природе самое тихое и важное. Он писал просто, точно и очень живо. Поэтому рассказ «Ребята и утята» легко понять даже второкласснику, а его добрый смысл остаётся в памяти надолго.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 в истории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Мама-утка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неотступно следит за своими утятами, тревожится за них и старается уберечь от опасности. В её поведении сразу чувствуется материнская любовь и настоящая ответственность.
</a:t>
            </a:r>
            <a:endParaRPr lang="en-US" sz="917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Утята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птенцы доверчивы, слабы и совсем не могут защитить себя. Им страшно даже от шума и резких движений, поэтому рядом с ними нужно быть особенно осторожным.
</a:t>
            </a:r>
            <a:endParaRPr lang="en-US" sz="917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поступают необдуманно и пугают утят, не понимая, что их игра может обернуться бедой. Потом они начинают осознавать свою ошибку и меняют поведение.
</a:t>
            </a:r>
            <a:endParaRPr lang="en-US" sz="917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видят, что маленьким птенцам нужна помощь, и не остаются в стороне. Благодаря взрослым история получает добрый и спокойный конец.
</a:t>
            </a:r>
            <a:endParaRPr lang="en-US" sz="91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день и начало события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приходит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Наступает тёплый весенний день, и вокруг чувствуется пробуждение жизни. Именно в такое время особенно заметны маленькие птичьи семьи.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Утята идут за матерью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Мама-утка ведёт птенцов, а утята стараются держаться рядом. Им нужен её постоянный присмотр и защита.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начинают шуметь и мешать, спокойная прогулка превращается в волнения. Становится ясно: утятам нужна помощь.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случилось с утятами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Неудачная шалость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начинают пугать птенцов и мешать им идти за матерью. Для маленьких утят это вовсе не игра, а настоящий испуг и растерянность.
</a:t>
            </a:r>
            <a:endParaRPr lang="en-US" sz="892" dirty="0"/>
          </a:p>
        </p:txBody>
      </p:sp>
      <p:sp>
        <p:nvSpPr>
          <p:cNvPr id="11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Утята теряются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Птенцы сбиваются с пути, не понимают, куда бежать, и ещё сильнее пугаются. Им трудно самим выбраться из этой беды.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Материнская 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Мама-утка волнуется, зовёт детей и не может успокоиться, пока не увидит, что с ними всё в порядке. Её страх понятен каждому.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 всех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показывает: даже короткая забава может причинить вред, если рядом есть слабые и беззащитные. О животных нужно думать, а не только развлекаться.
</a:t>
            </a:r>
            <a:endParaRPr lang="en-US" sz="75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переживает мама-утка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971730" y="2375213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зовёт детей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Мама-утка ищет птенцов и подаёт им голос, стараясь собрать их рядом. В каждом её движении слышится тревога и нежная забота.
</a:t>
            </a:r>
            <a:endParaRPr lang="en-US" sz="940" dirty="0"/>
          </a:p>
        </p:txBody>
      </p:sp>
      <p:sp>
        <p:nvSpPr>
          <p:cNvPr id="11" name="Text 3"/>
          <p:cNvSpPr txBox="1"/>
          <p:nvPr/>
        </p:nvSpPr>
        <p:spPr>
          <a:xfrm>
            <a:off x="971750" y="3033528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 сдаётся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утята пугаются и разбегаются, утка продолжает их оберегать. Её упорство показывает, как сильна материнская любовь.
</a:t>
            </a:r>
            <a:endParaRPr lang="en-US" sz="961" dirty="0"/>
          </a:p>
        </p:txBody>
      </p:sp>
      <p:sp>
        <p:nvSpPr>
          <p:cNvPr id="12" name="Text 4"/>
          <p:cNvSpPr txBox="1"/>
          <p:nvPr/>
        </p:nvSpPr>
        <p:spPr>
          <a:xfrm>
            <a:off x="971730" y="1716900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замечает беду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сразу чувствует, что с утятами что-то не так. Она не может спокойно уйти и всё внимание отдаёт своим малышам, потому что они для неё важнее всего.
</a:t>
            </a:r>
            <a:endParaRPr lang="en-US" sz="806" dirty="0"/>
          </a:p>
        </p:txBody>
      </p:sp>
      <p:sp>
        <p:nvSpPr>
          <p:cNvPr id="13" name="Text 5"/>
          <p:cNvSpPr txBox="1"/>
          <p:nvPr/>
        </p:nvSpPr>
        <p:spPr>
          <a:xfrm>
            <a:off x="971750" y="3691836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беречь слабых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этот образ Пришвин напоминает: маленьким нужна поддержка, а не шум и насмешки. Забота делает мир спокойнее и добрее.
</a:t>
            </a:r>
            <a:endParaRPr lang="en-US" sz="84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60185"/>
            <a:ext cx="273600" cy="21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0834" y="3429876"/>
            <a:ext cx="259819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взрослых людей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утятам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не проходят мимо и помогают вернуть птенцов к матери. Их действие важно не меньше добрых слов, потому что настоящая помощь всегда заметна.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Останавливают шалость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прекращают неправильное поведение ребят и не дают беде продолжаться. Так взрослые показывают, что слабых нужно защищать, а не пугать.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Поступают по-доброму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Сочувствовать мало — нужно ещё и сделать полезное дело. В рассказе именно так и поступают взрослые, поэтому ситуация меняется к лучшему.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Возвращают спокойствие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утята снова рядом с матерью, тревога уходит, и история заканчивается спокойно. Добрый поступок взрослых помогает всем почувствовать облегчение.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ребята меняются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11876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они не думают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начинают с плохой шутки, потому что не представляют, как страшно маленьким утятам. Им кажется, что это просто игра, но для птенцов всё очень серьёзно.
</a:t>
            </a:r>
            <a:endParaRPr lang="en-US" sz="914" dirty="0"/>
          </a:p>
        </p:txBody>
      </p:sp>
      <p:sp>
        <p:nvSpPr>
          <p:cNvPr id="10" name="Text 3"/>
          <p:cNvSpPr txBox="1"/>
          <p:nvPr/>
        </p:nvSpPr>
        <p:spPr>
          <a:xfrm>
            <a:off x="3467988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приходит понимание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ребята видят, что утята испугались и попали в беду, они начинают переживать. Ошибка становится заметной, и уже нельзя делать вид, что ничего не случилось.
</a:t>
            </a:r>
            <a:endParaRPr lang="en-US" sz="895" dirty="0"/>
          </a:p>
        </p:txBody>
      </p:sp>
      <p:sp>
        <p:nvSpPr>
          <p:cNvPr id="11" name="Text 4"/>
          <p:cNvSpPr txBox="1"/>
          <p:nvPr/>
        </p:nvSpPr>
        <p:spPr>
          <a:xfrm>
            <a:off x="6024106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могут исправиться
</a:t>
            </a:r>
            <a:pPr algn="l" indent="0" marL="0">
              <a:lnSpc>
                <a:spcPct val="115000"/>
              </a:lnSpc>
              <a:buNone/>
            </a:pPr>
            <a:r>
              <a:rPr lang="en-US" sz="34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показывает важную вещь: человек способен стать лучше, если признает свою вину. Это делает историю не только грустной, но и по-настоящему поучительной.
</a:t>
            </a:r>
            <a:endParaRPr lang="en-US" sz="87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помогает почувствовать историю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день, дорога и тихое движение маленькой птичьей семьи создают ощущение настоящей жизни рядом. Кажется, будто читатель сам идёт следом и видит, как хрупок этот мир. Из-за этого любой шум или резкое движение сразу кажутся опасными.
</a:t>
            </a:r>
            <a:endParaRPr lang="en-US" sz="1071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лесной мир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Пришвина природа не стоит на заднем плане, а участвует в событии вместе с героями. Птицы, воздух, тропинка и весенний простор помогают почувствовать красоту обычного дня и понять, почему к живому нужно относиться бережно.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напоминает: один плохой поступок уже способен причинить вред, поэтому к живому нужно относиться осторожно.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М. М. Пришвина «Ребята и утята»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неосторожная шалость может обернуться большой бедой для беззащитных малышей.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рассказ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за утят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страниц появляется волнение: маленькие утята теряются, пугаются и нуждаются в защите. Читателю становится жалко их, потому что они совсем беспомощны перед чужой шалостью.
</a:t>
            </a:r>
            <a:endParaRPr lang="en-US" sz="917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Беспокойство о маме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меньше переживаний вызывает мама-утка. Она ищет своих птенцов, тревожится и не может успокоиться, а вместе с ней волнуется и читатель, следя за её заботой.
</a:t>
            </a:r>
            <a:endParaRPr lang="en-US" sz="917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спасения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утята снова оказываются рядом с матерью, напряжение сменяется облегчением. История становится светлой, потому что беда заканчивается, а маленькая семья возвращается к спокойствию.
</a:t>
            </a:r>
            <a:endParaRPr lang="en-US" sz="916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остаётся доброе чувство: взрослые помогли, ошибка исправлена, а слабые были защищены. Такой переход от тревоги к радости делает рассказ особенно запоминающимся и искренним.
</a:t>
            </a:r>
            <a:endParaRPr lang="en-US" sz="91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и точный язык Пришвина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71730" y="2610250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выбирает такие слова, которые помогают увидеть утят, тропинку, движение матери и людей. Детали не перегружают текст, а делают его очень наглядным и тёплым.
</a:t>
            </a:r>
            <a:endParaRPr lang="en-US" sz="924" dirty="0"/>
          </a:p>
        </p:txBody>
      </p:sp>
      <p:sp>
        <p:nvSpPr>
          <p:cNvPr id="10" name="Text 3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рассказа звучит просто, но выразительно. Благодаря этому младшим школьникам легко представить происходящее, почувствовать настроение героев и понять главное без трудностей.
</a:t>
            </a:r>
            <a:endParaRPr lang="en-US" sz="912" dirty="0"/>
          </a:p>
        </p:txBody>
      </p:sp>
      <p:sp>
        <p:nvSpPr>
          <p:cNvPr id="11" name="Text 4"/>
          <p:cNvSpPr txBox="1"/>
          <p:nvPr/>
        </p:nvSpPr>
        <p:spPr>
          <a:xfrm>
            <a:off x="971730" y="1716900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пишет ясно и без лишних слов. Каждое предложение легко понять, поэтому событие сразу складывается в живую картину и не требует сложного объяснения.
</a:t>
            </a:r>
            <a:endParaRPr lang="en-US" sz="98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7258" y="2022558"/>
            <a:ext cx="398700" cy="318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376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10048" y="1986438"/>
            <a:ext cx="391200" cy="39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рассказ интересным для детей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66015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герои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немного персонажей, и каждый сразу запоминается. Ребёнку легко следить за мамой-уткой, утятами, ребятами и взрослыми, потому что их роли в событии очень ясны.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92909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напряжённый 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начинается с тревоги и ошибки, поэтому хочется узнать, чем всё закончится. Такая история удерживает внимание: сначала страшно за утят, потом особенно радует их спасение.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633919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и важный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становится понятно, что рассказ не только интересный, но и поучительный. Он мягко напоминает детям: слабым нужна защита, а доброта всегда делает мир лучше.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 рядом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тропинка у воды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весенней тропинке идут утята, а рядом слышится лёгкое движение живой природы. Всё вокруг кажется спокойным, пока чья-то неосторожность не нарушает этот мир. В такой момент особенно видно, как важна внимательность человека.
</a:t>
            </a:r>
            <a:endParaRPr lang="en-US" sz="785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Мама-утка рядом с детьми
</a:t>
            </a:r>
            <a:pPr algn="l" indent="0" marL="0">
              <a:lnSpc>
                <a:spcPct val="115000"/>
              </a:lnSpc>
              <a:buNone/>
            </a:pPr>
            <a:r>
              <a:rPr lang="en-US" sz="48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Мама-утка не просто идёт впереди, а всё время держится близко к своим птенцам. Её поведение показывает: в природе каждый отвечает за тех, кто слабее и младше. Человеку тоже стоит быть таким же осторожным.
</a:t>
            </a:r>
            <a:endParaRPr lang="en-US" sz="804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 маленькая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50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взрослые замечают беду, они помогают утятам вернуться к матери. Эта сцена напоминает, что человек может не только мешать природе, но и защищать её. Тогда рядом с ним живому становится безопаснее.
</a:t>
            </a:r>
            <a:endParaRPr lang="en-US" sz="83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рассказ школьника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877373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обижать слабых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замечать тех, кто не может защитить себя сам. Маленьких нельзя пугать, дразнить или ставить в неловкое положение, потому что это легко причиняет им настоящую беду.
</a:t>
            </a:r>
            <a:endParaRPr lang="en-US" sz="767" dirty="0"/>
          </a:p>
        </p:txBody>
      </p:sp>
      <p:sp>
        <p:nvSpPr>
          <p:cNvPr id="11" name="Text 3"/>
          <p:cNvSpPr txBox="1"/>
          <p:nvPr/>
        </p:nvSpPr>
        <p:spPr>
          <a:xfrm>
            <a:off x="2788214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внимательным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2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показывают, что неосторожность может испортить чью-то жизнь. Если человек смотрит вокруг внимательно, он замечает, где нужна помощь, и вовремя останавливает плохой поступок.
</a:t>
            </a:r>
            <a:endParaRPr lang="en-US" sz="696" dirty="0"/>
          </a:p>
        </p:txBody>
      </p:sp>
      <p:sp>
        <p:nvSpPr>
          <p:cNvPr id="12" name="Text 4"/>
          <p:cNvSpPr txBox="1"/>
          <p:nvPr/>
        </p:nvSpPr>
        <p:spPr>
          <a:xfrm>
            <a:off x="4699060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делом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в рассказе выражается не только в словах, но и в поступках. Важно не просто пожалеть, а реально исправить ситуацию, чтобы слабый оказался в безопасности.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6609922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Исправлять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помогает понять: ошибаться может каждый, но важно признать вину и стать лучше. Такой вывод особенно полезен школьнику, потому что учит честности и ответственности.
</a:t>
            </a:r>
            <a:endParaRPr lang="en-US" sz="7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произведение часто читают в школе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842375" y="2002700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сюжет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в рассказе простое и быстро запоминается. Дети легко следят за происходящим и не теряются в большом количестве подробностей, потому что история построена ясно и последовательно.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733123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нравственный урок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хорошо видно, что такое ошибка и как выглядит её исправление. Школьникам легко обсудить поступки героев и понять, почему доброта важнее шалости.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2386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 детям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Утята, мама-утка и ребята — образы, которые легко представить даже младшему школьнику. Поэтому разговор о заботе, осторожности и помощи звучит очень естественно.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51461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 чтения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и живые сцены делают рассказ удобным для классного чтения. Его легко читать, пересказывать и обсуждать, не перегружая детей сложными деталями.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Утята как образ беззащитности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971730" y="2375213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испугать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обычная шалость для них становится опасной. Птенцы пугаются, теряются и не понимают, что делать дальше, поэтому читатель особенно остро чувствует их уязвимость.
</a:t>
            </a:r>
            <a:endParaRPr lang="en-US" sz="806" dirty="0"/>
          </a:p>
        </p:txBody>
      </p:sp>
      <p:sp>
        <p:nvSpPr>
          <p:cNvPr id="11" name="Text 3"/>
          <p:cNvSpPr txBox="1"/>
          <p:nvPr/>
        </p:nvSpPr>
        <p:spPr>
          <a:xfrm>
            <a:off x="971750" y="3033528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Нуждаются в защите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утят напоминает о всех слабых, кому рядом нужен заботливый взрослый. Пришвин показывает, что сила должна проявляться не в шуме, а в умении защитить.
</a:t>
            </a:r>
            <a:endParaRPr lang="en-US" sz="806" dirty="0"/>
          </a:p>
        </p:txBody>
      </p:sp>
      <p:sp>
        <p:nvSpPr>
          <p:cNvPr id="12" name="Text 4"/>
          <p:cNvSpPr txBox="1"/>
          <p:nvPr/>
        </p:nvSpPr>
        <p:spPr>
          <a:xfrm>
            <a:off x="971730" y="1716900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Совсем маленькие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Утята выглядят крошечными и беспомощными, поэтому сразу вызывают сочувствие. Они ещё не умеют защищаться и полностью зависят от матери, как маленькие дети.
</a:t>
            </a:r>
            <a:endParaRPr lang="en-US" sz="806" dirty="0"/>
          </a:p>
        </p:txBody>
      </p:sp>
      <p:sp>
        <p:nvSpPr>
          <p:cNvPr id="13" name="Text 5"/>
          <p:cNvSpPr txBox="1"/>
          <p:nvPr/>
        </p:nvSpPr>
        <p:spPr>
          <a:xfrm>
            <a:off x="971750" y="3691836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Пробуждают доброту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птенцы вызывают желание помочь, а не смеяться. Именно поэтому их образ так важен: он учит бережному отношению ко всему живому и делает сердце мягче.
</a:t>
            </a:r>
            <a:endParaRPr lang="en-US" sz="80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точно передают и сюжет, и главный смысл произведения.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М. М. Пришвина «Ребята и утята»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помогают быстро вспомнить главные события и настроение рассказа: забота, тревога, помощь, весна, утята, мама-утка, ребята, природа, ответственность и доброта.
</a:t>
            </a:r>
            <a:endParaRPr lang="en-US" sz="167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0187" y="1940958"/>
            <a:ext cx="20115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42376"/>
            <a:ext cx="273600" cy="24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42376"/>
            <a:ext cx="273600" cy="243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«Ребята и утята» в творчестве Пришвина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живому миру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часто писал о природе так, будто она живёт совсем рядом с человеком. В этом рассказе особенно заметно его умение видеть красоту и хрупкость маленькой жизни.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среди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показывает, что человек не стоит в стороне от живого мира. Его поведение может помочь природе или, наоборот, нарушить её спокойный ритм.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рассказ с большим смыслом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история превращается у Пришвина в важный урок. Он умеет говорить о серьёзном так понятно, что даже младший школьник легко улавливает главную мысль.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как правило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Пришвина доброта звучит не как красивое слово, а как настоящее действие. В «Ребятах и утятах» это особенно ясно: помогать слабым — естественно и правильно.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история с большим сердцем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Пришвина напоминает, что доброта начинается с внимания к маленьким и беззащитным. Если человек умеет беречь живое, мир вокруг становится спокойнее, светлее и добрее.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2026-05-27T13:35:43Z</dcterms:created>
  <dcterms:modified xsi:type="dcterms:W3CDTF">2026-05-27T13:35:43Z</dcterms:modified>
</cp:coreProperties>
</file>