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Брунишка — добрый герой для первого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история о дружбе, доброте и маленьких открытиях.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всё знакомо первокласснику: прогулка, встреча, небольшая трудность и добрый поступок. Сюжет короткий, чувства ясные, а финал радует и помогает легко следить за событиями.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Брунишка сразу понятен детям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видится Брунишка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медвежонок с добрыми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Брунишка похож на любимую игрушку: он маленький, тёплый по настроению и очень уютный. Коричневая шерсть, круглые ушки и спокойный взгляд делают его особенно приятным для детского чтения.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хочется обнять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линии и тёплые цвета делают героя доброжелательным и близким. Он не пугает, а сразу вызывает доверие. Такой внешний вид помогает детям легко полюбить Брунишку и представить его рядом.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возникает трудность, Брунишка не сдаётся. Он может волноваться, но всё равно ищет верное решение и старается поступить так, чтобы всем стало лучше.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Брунишка добрый и дружелюбный: он легко идёт на контакт, радуется встречам и старается никого не обидеть. В его поступках всегда чувствуется забота о 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очень любопытный и внимательный. Брунишка замечает мелочи вокруг себя, задаёт вопросы и любит узнавать новое, даже если сначала немного смущается или торопится.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Брунишки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Брунишка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Брунишка живёт недалеко от леса, где много тишины, свежего воздуха и спокойных дорожек для прогулок.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рядом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мир часто связан с солнечной поляной, где удобно играть, отдыхать и наблюдать за природой вокруг.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растут ягоды, трава и кустики, поэтому каждый выход становится маленьким открытием и поводом для радости.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травы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пеньки и тихие уголки создают ощущение уюта. Такое место кажется безопасным и очень подходящим для добрых историй.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покой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маленькое приключение Брунишки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доброй истории о наблюдательном герое.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Брунишки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друг у Брунишки осторожный: он сначала думает, а потом действует. Благодаря ему герои не спешат и внимательнее замечают важные детали вокруг себя.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товарищ весёлый и разговорчивый. Он умеет подбодрить, развеселить и превратить даже небольшую неприятность в совместное дело, которое уже не кажется страшным.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очень сообразительный друг. Он быстро подсказывает, где искать потерянное или как обойти трудность, если простой способ сразу не сработал.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учатся слушать друг друга, делиться находками и не ссориться по пустякам. Так дружба становится не просто знакомством, а настоящей поддержкой.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Брунишка любит собирать ягоды, слушать лесные звуки и наблюдать за птицами. В этих простых занятиях он замечает красоту вокруг и радуется каждому тихому открытому дню.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нравятся прогулки, игры и маленькие полезные дела для себя и друзей. Через них история показывает, что радость часто живёт в самых обычных вещах.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Брунишки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встречаются в истории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прогулки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спокойно и привычно, но Брунишка замечает что-то странное: пропажу, следы или небольшую непонятную деталь, которая сразу привлекает его внимание.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Непростой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маленькая трудность: страх, недоразумение или ссора. Она не становится слишком большой, но делает сюжет живым и помогает герою проявить характер.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Брунишка и его друзья обсуждают ситуацию, ищут простой выход и исправляют ошибку. Так трудность превращается в полезный опыт и добрый итог.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Брунишка решает проблему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героя в трудной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о Брунишке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Брунишка показывает, что спокойный и добрый поступок чаще помогает лучше, чем торопливость. Когда герой не сердится и не суетится, он быстрее находит верное решение и сохраняет дружелюбие.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важнее спешки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черта Брунишки — он старается услышать других и понять, что им нужно. Благодаря этому герой не спорит зря, а выбирает поступок, который помогает всем и не обижает друзей.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кто-то растерян или нуждается в поддержке, Брунишка не проходит мимо. Он учит замечать чужую трудность и делать маленький добрый шаг, который может многое изменить.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слабому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честные слова и вежливое обращение делают общение легче. Брунишка не пытается выглядеть лучше, чем он есть, и поэтому вызывает доверие и симпатию.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вежливость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 тёплые моменты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Юмор в истории мягкий и доброжелательный. Брунишка может перепутать следы или слишком быстро броситься за шишкой, а потом сам удивиться своей торопливости и немного засмущаться.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эпизоды вызывают улыбку, потому что герой ведёт себя очень по-детски. Он переживает из-за мелочей, но именно это делает его живым, трогательным и особенно близким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рассказе используются короткие фразы и простые действия, поэтому ребёнку легко следить за событиями. Слова не перегружают текст и помогают быстро понимать, что происходит.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Описания тёплые и ясные: они создают спокойное настроение, не пугают и не запутывают. Благодаря этому первоклассник чувствует себя уверенно и читает без лишнего напряжения.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Важные слова в истории легко запоминаются, потому что они связаны с понятными образами: прогулкой, находкой, другом и добрым поступком. Такой язык хорошо подходит для первого чтения.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истории о Брунишке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ошибается, радуется и старается поступать хорошо. Поэтому дети видят в нём не сказочного отличника, а понятного и очень тёплого друга.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с которым легко себя сравнить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Брунишки в тексте истории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Брунишка в истории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через простые события герой учится быть внимательнее и 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Брунишки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и ягоды делают картину особенно тёплой. Такой пейзаж создаёт чувство свободы, уюта и маленького чуда, которое может случиться за каждым кустом.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лесной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Брунишки природа выглядит доброй и тихой. Лес, трава и цветы не пугают, а будто приглашают к прогулке, наблюдению и маленькому открытию.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Брунишка соединяет в себе доброту, любознательность и готовность помогать. Именно поэтому он кажется не просто героем, а хорошим примером для младших школьников.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маленькие приключения учат замечать красоту вокруг и не бояться задавать вопросы. Через простые события ребёнок видит, как важно учиться и пробовать снова.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История напоминает: даже маленький персонаж может совершать большие по смыслу поступки. Забота о друзьях и честность делают его по-настоящему сильным.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Брунишке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живом мире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Брунишка бережно относится к природе и не оставляет после себя мусор. Это простое правило помогает понять, как можно вести себя в лесу и во дворе.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не ломает ветки и не тревожит животных без необходимости. Такой пример учит внимательности и уважению ко всему живому вокруг.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Герой показывает, что даже маленькое доброе действие важно. Если беречь траву, цветы и деревья, вокруг становится чище, спокойнее и радостнее.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Через его поведение легко объяснить детям: забота о природе начинается с простых привычек. Не шуметь, не сорить и не вредить — значит быть настоящим другом живого мира.
</a:t>
            </a:r>
            <a:endParaRPr lang="en-US" sz="11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Брунишка легко запоминается благодаря коричневой шерсти, мягким линиям и спокойному выражению мордочки. В его облике нет резкости: он кажется маленьким и уютным, как любимая игрушка. Такой герой сразу вызывает доверие и желание улыбнуться.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медвежонок с добрым взглядом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Брунишка идёт, останавливается или удивляется, в его движениях заметны осторожность и живая любознательность. Он не выглядит важным или строгим. Наоборот, каждый жест делает его простым, понятным и очень симпатичным для ребёнка.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Движения, в которых чувствуется характер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Брунишки становится особенно тёплым, когда он смешно путается, переживает или слишком спешит. Эти моменты не высмеивают героя, а делают его ближе к читателю. В нём чувствуется мягкий юмор, забота и спокойствие.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юмор и доброжелательность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образа Брунишки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Брунишка остаётся в памяти как добрый друг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Брунишке показывает, как дружба, доброта и любопытство помогают расти. Этот маленький герой легко запоминается и становится хорошим спутником первого чтения.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2026-05-24T01:40:03Z</dcterms:created>
  <dcterms:modified xsi:type="dcterms:W3CDTF">2026-05-24T01:40:03Z</dcterms:modified>
</cp:coreProperties>
</file>