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 «дух»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много смыслов: сила, настроение, эпоха, невидимое начало.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слово «дух» на уроке литературы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понять, как язык передаёт характер героя, атмосферу времени и народные представления. На примерах из текстов видно, почему одно и то же слово меняет смысл в зависимости от контекста.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слова «дух»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и книжном употреблении «дух» может обозначать нематериальное начало, не связанное с телом и видимым миром.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так называют внутреннюю силу человека: стойкость, энергию, умение выдерживать трудности и не сдаваться.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также передаёт общий настрой людей, коллектива или эпохи: говорят о духе народа, боевом духе, духе времени.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значениях оно было связано с дыханием, запахом, испарением — с тем, что ощущается, но не всегда видно.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«дух» в разных контекстах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слова раскрывается по-разному в зависимости от ситуации, темы и окружения в 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смысл слова и показывает его связь с культурой, историей и внутренним миром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употреблению слова «дух» в русском языке и учебных текстах по литературе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духа в народной культуре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дом, где слышится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поверьях дом мог хранить своего невидимого защитника. Его присутствие не показывали прямо: о нём говорили через шорохи, внезапную тишину и ощущение, что в доме кто-то есть.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тропа и тайна невидимого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фольклоре часто казался местом, где рядом с человеком живёт незримая сила. Она могла пугать путника, а могла и оберегать границу между знакомым миром и неизвестным.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огонь и настороженный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 природы тоже связывали с духами. Вода, огонь и сумерки воспринимались как пространство, где невидимое становится особенно заметным: через свет, страх, отражение или внезапный холод.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со словом «дух»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слово особенно выразительным и помогают говорить о чувствах кратко, точно и образно.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слово связано с внутренней силой и общим настроем, а не только с отдельным качеством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распространённым устойчивым выражениям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«Дух» как внутренняя сила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слово помогает показать не внешность героя, а его стойкость: как он держится, принимает трудности и сохраняет достоинство в сложной ситуации.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«сильный духом» и «не падать духом» подчёркивают не громкие слова, а поведение человека, который умеет собраться и не сломаться.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особенно заметно в произведениях о выборе, испытаниях и ответственности: именно дух показывает, кто герой на самом деле.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слова «дух» в тексте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смысла по соседним словам, теме и образам произведения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«Дух» в пословицах и поговорках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связывают дух с выдержкой и внутренним достоинством. Через короткую форму они показывают, как народ ценит способность не терять себя в трудной ситуации.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слово сохраняет жизненный опыт многих людей. Поэтому смысл звучит просто, но запоминается надолго и легко переходит из речи в речь.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силы и слабости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может не только объяснять слово, но и выражать отношение к мужеству, страху и нерешительности. Это делает её особенно важной для школьного анализа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времени как образ эпохи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«дух времени» помогает увидеть не только события, но и идеи, которые были важны людям: как они думали о долге, чести, семье, учёбе и свободе.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смысл особенно заметен, когда герой живёт внутри своей эпохи. Тогда время влияет на его решения, а через детали предметного мира можно сравнить прошлое и настоящее.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слова «дух»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это слово часто усиливается контекстом и помогает передать не только состояние, но и тон сцены.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оттенок связан с боевым подъёмом; слабый — с упадком. Значение меняется от ситуации и окружения.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классификация по материалам школьного анализа художественных текстов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«дух» в литературе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слово «дух», чтобы показать не внешность героя, а его внутреннюю силу, верность убеждениям и способность сохранять достоинство в трудный момент.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и военных произведениях оно помогает создать образ эпохи: через «дух времени», настроение общества, чувство долга и отношение к Родине.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и прозе это слово нередко передаёт скрытое состояние персонажа — тревогу, надежду, сомнение, мужество или нравственный выбор без прямого объяснения.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многозначности «дух» делает текст глубже: одно слово может одновременно раскрывать характер, атмосферу и авторскую оценку события.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по смыслу слов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определения и школьный анализ лексических значений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слова связаны с внутренним миром человека, но обозначают разные его стороны.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близки тематически, но не взаимозаменяемы: каждое выделяет свой аспект личности или состояния.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глубина слова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«дух» закрепляется в древнерусском языке и связано с представлениями о дыхании, жизни и невидимой силе, которая поддерживает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слово начинает обозначать не только духовное начало, но и внутреннюю силу, настроение, атмосферу времени и особенности народных представлений.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«дух» сохраняет древние смыслы и остаётся живым словом, которое помогает говорить о человеке, культуре и мире чувств точнее и образнее.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духа, слова и поступка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внутреннее состояние человека проявляется в речи, действиях и оценке окружающих.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духа в искусстве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кино «дух» передаётся не словами, а деталями: светом, тенью, цветом, движением и позой. Эти элементы помогают почувствовать силу, тревогу или надежду героя.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важны интонация, пауза и мизансцена: они показывают внутреннее состояние персонажа без прямого объяснения. Так образ становится более выразительным и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«дух» встречается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 для описания человека, события и общего настроя, поэтому оно хорошо прижилось в разных стилях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слово работает в литературе и разговорной речи; в остальных сферах оно сохраняет культурную и историческую глубину.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языковым сферам употребления слова в школьном курсе русского языка и литературы
</a:t>
            </a:r>
            <a:endParaRPr lang="en-US" sz="6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4265" y="3545848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слово важно школьнику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точнее понимать, что автор говорит о герое, его силе, страхе или решимости, и не путать близкие по смыслу слова.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речи 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словарь и учит выражать поддержку, оценку и настроение более точно, особенно в устных ответах и обсуждениях на уроке.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произведений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умение видеть контекст: одно слово может означать характер, эпоху или атмосферу, и от этого меняется смысл всего фрагмента.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слове «дух»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«дух» многозначно: оно может обозначать внутреннюю силу человека, настроение коллектива, атмосферу эпохи или нематериальное начало.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точный смысл раскрывается только в контексте, поэтому при чтении важно смотреть на соседние слова, тему произведения и образ героя.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этого слова показывает, как язык соединяет историю, культуру и внутренний мир человека, делая речь точной и выразительной.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открывает человека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«дух» помогает увидеть за словами характер, настроение и ценности героя. Оно соединяет прошлое языка с настоящей речью и делает литературный анализ глубже, точнее и интереснее.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2026-05-23T02:57:23Z</dcterms:created>
  <dcterms:modified xsi:type="dcterms:W3CDTF">2026-05-23T02:57:23Z</dcterms:modified>
</cp:coreProperties>
</file>