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раскрывает человека через мир, который его окружает.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окружающий мир в литературе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произведении всегда связан с местом, временем и обстоятельствами. Пейзаж, дом, город и предметы помогают понять чувства героя, его положение и авторскую мысль.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текст внимательнее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главный образ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внутренний мир персонажа: сомнения, страхи, совесть, мечты, доброту или смелость. Именно эти черты делают литературного героя живым и запоминающимся.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человека становятся понятны события и смысл произведения. Поэтому образ героя — это ключ к пониманию идеи, конфликта и авторского отношения.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не только через внешность, но и через речь, поступки и отношения с другими персонажами. По этим признакам читатель узнаёт его характер и привычки.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чувства героя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пейзаж говорит о переживаниях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Буря, гроза или мрачное небо часто передают тревогу и напряжение героя. Природа как будто повторяет его состояние и усиливает впечатление от сцены.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пейзажная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обычно связана с надеждой, а осень — с раздумьями и грустью. У Пушкина, Тютчева и Фета пейзаж нередко становится частью человеческих переживаний.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 как разные миры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города и деревни позволяет показать различие уклада, привычек и ценностей людей. Это делает характеры героев более объёмными и выразительными.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напротив, чаще связана с тишиной, трудом и близостью к природе. Здесь особенно заметны традиции, семейные связи и простота жизни.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часто показан как место шума, спешки и одиночества. Он помогает автору подчеркнуть внутреннее напряжение героя и его трудности.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противопоставление помогает понять, где герой чувствует себя своим, а где — чужим. Через это автор раскрывает его выбор и жизненную позицию.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раскрыть героя и мир вокруг него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часто работают вместе и усиливают друг друга в одном произведении.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опираются на человека, природу и быт; именно они точнее всего раскрывают смысл текста.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литературы.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предметная деталь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 тексте нередко говорят больше слов. Книга, письмо, часы, одежда или старая мебель могут показать привычки, память, интересы и настроение персонажа.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комнаты, мебели, света и порядка помогает представить, как живёт герой. По обстановке можно понять, беден он или богат, аккуратен или рассеян.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помогает определить время действия и социальное положение героя. Иногда одна точная вещь делает образ более выразительным, чем длинное описание.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изображения человека и мира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именно помогает автору раскрыть героя и окружающую среду.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отвечает за свою часть образа, а вместе они создают цельную картину произведения.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вода тоже имеют символическое значение. Ветер связан с переменами, а вода — с течением времени и жизненным путём героя, который не стоит на месте.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природы в литературе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в тексте часто читаются не буквально, а как знаки. Солнце напоминает о тепле и жизни, а тьма — о страхе, неизвестности и внутреннем напряжении.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влияет на героя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формирует первые привычки, ценности и отношение героя к людям. Именно в семье часто закладываются доброта, строгость или равнодушие.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показывает, как герой общается с ровесниками и взрослыми, умеет ли он слушать, отвечать за свои поступки и уважать правила.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друзья и случайные знакомые помогают увидеть характер героя в разных ситуациях. На их фоне особенно заметны честность, осторожность или слабость.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война и жизненные нормы становятся проверкой для человека. В таких условиях автор показывает, кто способен на смелость, а кто — на равнодушие.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героя и мира в тексте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раскрытие персонажа через внешние и внутренние признаки, детали среды и конфликт с ней.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пути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персонаж нередко встречает людей, которые меняют его взгляды, или переживает трудности, заставляющие сделать выбор. Поэтому дорога становится проверкой характера.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не только с сюжетом, но и с внутренним ростом героя. Путь показывает, как человек взрослеет, сомневается, ошибается и постепенно находит смысл.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литературе почти всегда означает движение вперёд: герой выходит из привычной жизни, сталкивается с неизвестностью и начинает иначе смотреть на себя и на окружающих.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центр мира героя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быть для героя местом тепла, памяти и защиты. Тогда в описании чувствуется забота близких, привычный порядок и связь человека с родными.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дом может казаться тесным, холодным или чужим. В таком случае автор показывает семейное напряжение, одиночество героя и его желание изменить свою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контраст в литературе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Появляются противоположности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ставит рядом свет и тьму, тишину и шум, богатство и бедность, чтобы сразу обозначить различие между героями, обстоятельствами или состояниями.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Усиливается смысл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резких различий чувства и поступки персонажа становятся заметнее. Читатель лучше понимает, что для героя важно и что его тревожит.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Выявляется главная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увидеть основную мысль произведения. Противоположности делают конфликт ярким и показывают, почему выбор героя особенно значим.
</a:t>
            </a:r>
            <a:endParaRPr lang="en-US" sz="11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литературе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играет сам герой: через него раскрываются события и смысл текста.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образ человека важнее всего, но остальные элементы дополняют его и создают цельную картину произведения.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обобщение распределения художественных образов в учебном анализе текста
</a:t>
            </a:r>
            <a:endParaRPr lang="en-US" sz="6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русской литературы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описание природы передаёт тонкие переживания человека. Тихий пейзаж помогает лучше заметить настроение, сомнение или нежность персонажа.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часто связана со свободой, движением и внутренней независимостью героя. Пейзаж помогает почувствовать широкий, открытый мир.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бытовые подробности — дом, вещи, привычки семьи — раскрывают отношения между людьми. Через них становится понятен уклад жизни и характеры героев.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и Чехова окружающий мир часто подчёркивает одиночество человека. Пространство, тишина и детали быта помогают увидеть его внутреннюю неустроенность.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человека и природу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как знак внутренней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 воздух будто замирает, и это похоже на состояние героя перед трудным решением. Когда гром и ветер нарастают, читатель чувствует не только погоду, но и напряжение в душе персонажа.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простор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литературе часто приходит вместе с ожиданием перемен. Таяние снега, свет и движение воды создают ощущение обновления, а герой начинает верить, что впереди есть выход и новая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героя и окружающего мира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элементы текста и задайте к ним точные вопросы.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разных элементов помогает увидеть не отдельную черту, а целостный образ героя и понять замысел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создают такие образы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них автор показывает главные темы: добро и зло, выбор, ответственность, память, дружбу и одиночество. Без этих образов смысл текста был бы беднее.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помогают понять время, место и атмосферу произведения. По дому, дороге, природе и вещам можно почувствовать эпоху и условия жизни персонажей.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человека и мира делают текст живым и наглядным. Читатель не просто узнаёт событие, а видит, как герой ведёт себя в реальной обстановке и почему это важно.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описаны человек и окружающий мир, тем сильнее впечатление от произведения. Читатель лучше запоминает героя и глубже понимает его судьбу.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внимательнее — понимаем глубже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литературе всегда связан с миром вокруг него. Если замечать пейзаж, дом, дорогу и детали, легче понять чувства героя, его выбор и главную мысль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2026-05-22T12:23:45Z</dcterms:created>
  <dcterms:modified xsi:type="dcterms:W3CDTF">2026-05-22T12:23:45Z</dcterms:modified>
</cp:coreProperties>
</file>