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рациональных неравенств: как решать пошагово
</a:t>
            </a:r>
            <a:endParaRPr lang="en-US" sz="3236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рациональных неравенств и систем без лишних ошибок.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системы неравенств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неравенства встречаются в задачах про дроби, скорость, время и ограничения. Система собирает несколько условий вместе, а ответом становятся только те значения, которые подходят всем сразу и не нарушают ОДЗ.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выражение — это дробь, в которой переменная может стоять в числителе или знаменателе. Главное помнить: знаменатель не должен обращаться в ноль, иначе выражение не определено.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неравенство сравнивает такие выражения с числом или другим выражением. В ответе ищут не одно число, а все значения переменной, для которых сравнение верно.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неравенств объединяет несколько условий, и каждое из них должно выполняться одновременно. Поэтому решение всегда проверяют по всем неравенствам сразу, а не по отдельности.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удобно записывать как промежуток, объединение промежутков или пустое множество. Форма записи зависит от того, какие значения входят в решение и какие точки запрещены.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4220" y="266121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712" y="3514947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нужны ограничения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 знаменателе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знаменатель равен нулю, деление становится невозможным, поэтому такая точка никогда не входит в ответ. Её сразу отмечают как запрещённую ещё до построения промежутков.
</a:t>
            </a:r>
            <a:endParaRPr lang="en-US" sz="737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значения нужно выписывать отдельно, чтобы не потерять их при дальнейшем решении. Даже если знак неравенства подходит, точка из ОДЗ всё равно исключается.
</a:t>
            </a:r>
            <a:endParaRPr lang="en-US" sz="737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ответа полезно ещё раз посмотреть на границы промежутков. Это помогает не включить точку, которая делает выражение не определённым или нарушает условие.
</a:t>
            </a:r>
            <a:endParaRPr lang="en-US" sz="7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одно неравенство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одного рационального неравенства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 с одной дробью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неравенство \((x-2)/(x+1) \ge 0\). Сначала определяем, где дробь может менять знак: это точки, в которых числитель или знаменатель обращаются в ноль.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точки: \(x=2\) и \(x=-1\). Точка \(-1\) запрещена, потому что обращает знаменатель в ноль, а точка \(2\) проверяется по знаку нестрогого неравенства.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по промежуткам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отмечаем обе точки и рассматриваем промежутки слева, между ними и справа. На каждом промежутке знак дроби определяется отдельно, а затем выбираются подходящие области.
</a:t>
            </a:r>
            <a:endParaRPr lang="en-US" sz="956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Формулируем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 входят все значения, где дробь неотрицательна, но без \(-1\). Такая запись показывает и знак неравенства, и запрет на деление на ноль одновременно.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решить систему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Решить по отдельности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решают каждое неравенство отдельно, чтобы узнать его собственные промежутки. Это помогает увидеть, где выполняется первое условие и где выполняется второе условие.
</a:t>
            </a:r>
            <a:endParaRPr lang="en-US" sz="920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пересечение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сравнивают полученные ответы и оставляют только общую часть. Именно пересечение показывает значения переменной, которые удовлетворяют всем неравенствам системы одновременно.
</a:t>
            </a:r>
            <a:endParaRPr lang="en-US" sz="883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Исключить запреты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снова проверяют ОДЗ. Любая точка, запрещённая хотя бы в одном неравенстве, не может попасть в итоговый ответ, даже если знак в промежутке подходит.
</a:t>
            </a:r>
            <a:endParaRPr lang="en-US" sz="9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системы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последовательных действий при решении системы рациональных неравенств
</a:t>
            </a:r>
            <a:endParaRPr lang="en-US" sz="9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решаем первое и второе неравенство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097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неравенства \((x-1)/(x+2) &gt; 0\) критические точки — \(-2\) и \(1\). Знак строгий, поэтому обе границы проверяются только как разделители промежутков, а точка \(-2\) исключается из ОДЗ.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0550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неравенства \((x+1)/(x-3) \le 0\) критические точки — \(-1\) и \(3\). Точка \(3\) запрещена, потому что обращает знаменатель в ноль, а \(-1\) может входить при нестрогом знаке.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12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 пересечение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анализа каждого условия получаем два набора подходящих промежутков. Теперь важно не смешивать их, а оставить только те значения, которые подходят одновременно обоим неравенствам.
</a:t>
            </a:r>
            <a:endParaRPr lang="en-US" sz="11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пересечение решений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по отдельности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первого неравенства получаем промежутки, где дробь положительна, а точка -2 исключается как запрещённая. Для второго остаются промежутки, где дробь не превышает нуля, при этом точка 3 не входит в ответ.
</a:t>
            </a:r>
            <a:endParaRPr lang="en-US" sz="883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общую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сравниваем оба набора промежутков на одной числовой прямой. Подходят только те значения, которые удовлетворяют сразу двум неравенствам, поэтому лишние части каждого ответа сразу отбрасываются.
</a:t>
            </a:r>
            <a:endParaRPr lang="en-US" sz="883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системы — пересечение решений с учётом ОДЗ. Если промежуток есть только в одном ответе, он не подходит. Если граница запрещена, она не включается даже при верном знаке.
</a:t>
            </a:r>
            <a:endParaRPr lang="en-US" sz="8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общая схема критических точек
</a:t>
            </a:r>
            <a:endParaRPr lang="en-US" sz="2151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 каждой дроби выделяют запретные и нулевые точки: для первой это -1 и 4, для второй — 2 и -3/2. Именно они делят прямую на удобные промежутки.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точки собраны вместе, видно полную картину: -3/2, -1, 2, 4. Такая схема позволяет не рассматривать выражения по отдельности и сразу сравнивать их поведение на одном рисунке.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разметки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разметка помогает не пропустить ни одной границы. На каждом промежутке удобно определить знак обеих дробей и понять, где выполняются оба неравенства одновременно.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работа по промежуткам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097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Разметка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Отметьте на числовой прямой все критические точки: -3/2, -1, 2 и 4. Они разбивают прямую на интервалы, на которых знак каждой дроби остаётся постоянным.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0550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промежутка проверьте знаки обеих дробей. Сравнивайте их с условиями &lt; 0 и ≥ 0, чтобы сразу видеть, какие участки подходят каждому неравенству.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12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Пересечение 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оставьте только общую часть подходящих промежутков. Точки -1 и 2 обязательно исключаются, потому что они запрещены знаменателями, даже если знак на границе кажется верным.
</a:t>
            </a:r>
            <a:endParaRPr lang="en-US" sz="11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записывать ответ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ответ так, чтобы сразу было видно, какие точки входят в множество, а какие исключены. Формат зависит от знака неравенства и наличия запрета в ОДЗ.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скобки используют для запрещённых точек и строгих границ, квадратные — только там, где значение разрешено и входит в ответ.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записи решений рациональных неравенств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ОДЗ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забыть про ноль в знаменателе. Такие значения нельзя оставлять в ответе, даже если они подходят по знаку на промежутке.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преобразование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знак неравенства меняют без причины. Это неверно: знак сохраняют, а преобразования дроби делают аккуратно, чтобы не исказить условие задачи.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операции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объединять решения вместо пересечения. Для системы подходят только те значения, которые удовлетворяют обоим неравенствам сразу.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промежутков тоже нужно проверять отдельно. Если точка не входит в ОДЗ или знак строгий, она не может попасть в 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использовать график, а когда таблицу знаков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от числа дробей и количества промежутков. Если выражений немного, таблица знаков помогает быстро увидеть ответ и исключить лишние точки.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знаков удобнее для коротких примеров, а график — для сложных пересечений; оба метода дают один и тот же результат.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 рациональных неравенств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 1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Второе 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второго неравенства отметьте точки -1 и 1. Здесь важно учесть, что знак ≤ 0 допускает ноль числителя, если знаменатель не обращается в ноль.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оба ответа в виде промежутков и сравните их. Пересечение покажет, какие значения подходят системе целиком, а не только одной дроби.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проверьте границы и исключённые точки. Если значение попадает в ОДЗ обоих неравенств и лежит в общей части, оно входит в ответ.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Первое 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первого неравенства найдите критические точки -2 и 3. Затем определите, на каких промежутках дробь положительна, и не забудьте исключить значение -2 из ОДЗ.
</a:t>
            </a:r>
            <a:endParaRPr lang="en-US" sz="9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2: мини-тест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значение, которое точно не может входить в ответ системы. Внимательно смотрите на знаменатели: именно они задают запретные точки и отсекают часть числовой прямой.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определяется ОДЗ: если значение обращает знаменатель в ноль, оно исключается независимо от того, как выглядит знак на промежутке.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Мини-тест по ОДЗ и границам промежутков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тренировочного примера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решения системы из двух рациональных неравенств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6096" y="2276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шага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выпишите область допустимых значений. Это сразу убирает недопустимые числа и помогает не ошибиться на границах, где знаменатель обращается в ноль.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отметьте все критические точки: нули числителя и знаменателя. Они делят числовую прямую на части, где знак дроби уже не меняется.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сравните знаки на промежутках и оставьте только пересечение подходящих решений. Именно этот шаг показывает, какие значения подходят системе целиком.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границы, потом ответ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главное: в системах рациональных неравенств нельзя начинать с ответа. Сначала находят ОДЗ, затем критические точки, а после этого оставляют только общую часть решений.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2026-07-25T09:14:50Z</dcterms:created>
  <dcterms:modified xsi:type="dcterms:W3CDTF">2026-07-25T09:14:50Z</dcterms:modified>
</cp:coreProperties>
</file>