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Taschengeld: карманные деньги и самостоятельность подростка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учат подростка выбирать, копить и тратить осознанно.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Taschengeld и зачем оно нужно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 — это небольшая регулярная сумма на личные расходы. В немецком языке это слово часто связано с семьёй, покупками, школой и повседневной жизнью подростков.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 получают Taschengeld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чаще всего дают детям и подросткам, у которых уже появляются небольшие личные расходы и первые самостоятельные решения.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выплата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сумму выдают раз в неделю или раз в месяц, чтобы подросток заранее понимал свой бюджет и мог его планировать.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 договорённости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зависит от возраста, семейных правил и того, какие расходы ребёнок оплачивает сам: от мелких покупок до проезда и школьных нужд.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подростки тратят Taschengeld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покупки кажутся незаметными, но именно они чаще всего съедают бюджет быстрее всего.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траты преобладают; если часть суммы сразу откладывать, денег хватает заметно дольше.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урока немецкого языка, 8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помогают понять, что бюджет ограничен. Подросток учится не покупать всё сразу, а выбирать, что важнее именно сейчас.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легче сравнивать цены, считать сдачу и замечать, как мелкие траты складываются в заметную сумму за неделю или месяц.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 формирует привычку откладывать деньги на цель. Это первый шаг к самостоятельности: нужно не только тратить, но и планировать.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Taschengeld нужно подростку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 oder Karte: два способа получать и хранить деньги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зависит от возраста подростка и того, насколько ему нужна самостоятельность.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Наличные лучше помогают замечать остаток, а карта удобнее для хранения и контроля расходов.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для учебных целей на основе повседневных ситуаций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Taschengeld шаг за шагом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 для личного бюджета подростка.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Sparen: копилка, цель и регулярные отложения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сумма — большой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откладывает даже немного, деньги не исчезают незаметно. Постепенность важнее размера: регулярные отложения создают привычку и дают видимый результат через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делает накопление понятным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выбрать цель, легче отказаться от случайной покупки. Конкретная мечта — наушники, книга или игра — помогает не тратить деньги импульсивно.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трёх частей для распределения денег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сумма становится полезнее, если распределить её заранее, а не решать на ходу.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правила — оставить деньги не только на сегодня, но и на будущую цель.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карманных денег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обращении с Taschengeld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Тратить всё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деньги уходят в первый же день, позже не остаётся средств ни на нужную покупку, ни на цель, которую подросток хотел купить.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сравнивать цены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смотреть варианты, можно переплатить за одинаковую вещь. Сравнение цен помогает экономить и понимать, где покупка действительно выгодна.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Вестись на рекламу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Импульсивная покупка под влиянием рекламы часто кажется привлекательной только в моменте. Потом вещь быстро теряет ценность и не приносит пользы.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следить за мелочами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траты кажутся пустяком, но именно они быстрее всего уменьшают сумму. Потерянные деньги в рюкзаке или кармане тоже создают лишние потери.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нужно, чтобы накопить на цель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суммы помогают видеть прогресс и не бросать цель после первых недель.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отложения дают предсказуемый результат: чем меньше пропуски, тем быстрее достигается нужная сумма.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расчёт на основе примера: 100 рублей в неделю; 500 рублей — за 5 недель, 1000 рублей — за 10 недель.
</a:t>
            </a:r>
            <a:endParaRPr lang="en-US" sz="8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Wunsch и Bedarf: желания и потребности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Проезд, обед, вода и школьные принадлежности нужно учитывать в первую очередь, потому что без них сложно нормально учиться и добираться до школы.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наклейки, игрушки и развлечения приятны, но не обязательны. Их удобно покупать только после того, как закрыты важные траты.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часть в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откладывать хотя бы небольшую сумму сразу, легче не потратить всё за один день и сохранить деньги на более нужную цель.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проверить, что действительно необходимо, затем сравнить варианты и только потом решать, на что тратить оставшиеся деньги.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расходов школьника на немецкой и русской лексике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слова по теме Taschengeld и простые жизненные ситуации, в которых они используются.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с реальными действиями помогает запоминать лексику и одновременно понимать, как подросток распоряжается деньгами в жизни.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 теме Taschengeld и повседневные школьные ситуации.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обращение с деньгами в школе и дома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лучше сразу убирать в кошелёк, внутренний карман или закрытое отделение рюкзака. Так они не теряются, не мнутся и не привлекают лишнего внимания.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оставлять купюры на парте, показывать их одноклассникам или носить в открытом кармане. После покупки полезно сразу пересчитать остаток и вернуть деньги в надёжное место.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денег не хватает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простой способ пересмотреть покупки, приоритеты и план на следующую неделю.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размер Taschengeld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сумму могут выдавать еженедельно, в другой — раз в месяц; важен не формат, а согласованность правил.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Taschengeld определяется сразу несколькими условиями, поэтому сравнивать семьи между собой бессмысленно: главное — понятные и стабильные договорённости.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семейных правил и школьных жизненных ситуаций; дата не требуется.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Во‑первых, подросток учится считать деньги, сравнивать цены и замечать, как небольшие траты влияют на общий остаток в конце недели.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Taschengeld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Во‑вторых, появляется привычка ждать нужный момент и не покупать всё сразу, если цель требует накопления и терпения.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В‑третьих, развивается ответственность: ребёнок понимает, что личные решения имеют последствия, а ошибки можно исправить только новым планом.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цели для накопления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цель должна быть понятной и реальной: книга, спортивный инвентарь, настольная игра или подарок другу. Тогда легче видеть смысл каждого отложенного рубля.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точная цена, можно считать прогресс и отмечать, сколько ещё осталось. Это делает накопление заметным и помогает не потерять интерес.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дневник расходов за неделю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трат по дням помогает не забывать мелкие покупки, которые чаще всего остаются незамеченными.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показывает, куда уходит больше всего денег, и помогает уменьшить лишние траты без отказа от действительно нужного.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недельного учёта расходов; данные иллюстративные.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Taschengeld: маленькая сумма — большой опыт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 помогает школьнику не только тратить деньги, но и учиться планировать, сравнивать, экономить и отвечать за свои решения. Именно так формируется самостоятельность.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2026-05-25T02:46:42Z</dcterms:created>
  <dcterms:modified xsi:type="dcterms:W3CDTF">2026-05-25T02:46:42Z</dcterms:modified>
</cp:coreProperties>
</file>